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sldIdLst>
    <p:sldId id="256" r:id="rId2"/>
    <p:sldId id="257" r:id="rId3"/>
    <p:sldId id="266" r:id="rId4"/>
    <p:sldId id="267" r:id="rId5"/>
    <p:sldId id="258" r:id="rId6"/>
    <p:sldId id="260" r:id="rId7"/>
    <p:sldId id="259" r:id="rId8"/>
    <p:sldId id="261" r:id="rId9"/>
    <p:sldId id="272" r:id="rId10"/>
    <p:sldId id="273" r:id="rId11"/>
    <p:sldId id="274" r:id="rId12"/>
    <p:sldId id="270" r:id="rId13"/>
    <p:sldId id="271" r:id="rId14"/>
    <p:sldId id="269" r:id="rId15"/>
    <p:sldId id="262" r:id="rId16"/>
    <p:sldId id="275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802F3A-2B24-4C7B-ADF3-4AC5E6D0AE06}" type="doc">
      <dgm:prSet loTypeId="urn:microsoft.com/office/officeart/2005/8/layout/process4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4D6D8A9-B57C-46C1-8F8C-2A0584276754}">
      <dgm:prSet/>
      <dgm:spPr/>
      <dgm:t>
        <a:bodyPr/>
        <a:lstStyle/>
        <a:p>
          <a:r>
            <a:rPr lang="en-US"/>
            <a:t>Tastybite India currently lacks an automated and integrated system to monitor, control, and document the sterilization process in retort machines.</a:t>
          </a:r>
        </a:p>
      </dgm:t>
    </dgm:pt>
    <dgm:pt modelId="{12386FF4-FBE1-4B18-8660-DCF4C6811EBE}" type="parTrans" cxnId="{D23B446C-3257-48C7-A7D5-668E9D6B520B}">
      <dgm:prSet/>
      <dgm:spPr/>
      <dgm:t>
        <a:bodyPr/>
        <a:lstStyle/>
        <a:p>
          <a:endParaRPr lang="en-US"/>
        </a:p>
      </dgm:t>
    </dgm:pt>
    <dgm:pt modelId="{34C07F72-C6C7-4A95-B69D-0E25979920C6}" type="sibTrans" cxnId="{D23B446C-3257-48C7-A7D5-668E9D6B520B}">
      <dgm:prSet/>
      <dgm:spPr/>
      <dgm:t>
        <a:bodyPr/>
        <a:lstStyle/>
        <a:p>
          <a:endParaRPr lang="en-US"/>
        </a:p>
      </dgm:t>
    </dgm:pt>
    <dgm:pt modelId="{0E87019F-9545-47B5-9C57-E0121A33BE88}">
      <dgm:prSet/>
      <dgm:spPr/>
      <dgm:t>
        <a:bodyPr/>
        <a:lstStyle/>
        <a:p>
          <a:r>
            <a:rPr lang="en-US"/>
            <a:t>This manual approach is time-consuming, prone to errors, and inefficient in meeting regulatory compliance standards.</a:t>
          </a:r>
        </a:p>
      </dgm:t>
    </dgm:pt>
    <dgm:pt modelId="{F35C2AEB-4FF6-43EC-BBB5-7AC005FC00CB}" type="parTrans" cxnId="{57862B13-875F-4748-A9C8-3CAC0C8FBFE7}">
      <dgm:prSet/>
      <dgm:spPr/>
      <dgm:t>
        <a:bodyPr/>
        <a:lstStyle/>
        <a:p>
          <a:endParaRPr lang="en-US"/>
        </a:p>
      </dgm:t>
    </dgm:pt>
    <dgm:pt modelId="{50A950C7-2937-4C9A-B56D-C614422341E4}" type="sibTrans" cxnId="{57862B13-875F-4748-A9C8-3CAC0C8FBFE7}">
      <dgm:prSet/>
      <dgm:spPr/>
      <dgm:t>
        <a:bodyPr/>
        <a:lstStyle/>
        <a:p>
          <a:endParaRPr lang="en-US"/>
        </a:p>
      </dgm:t>
    </dgm:pt>
    <dgm:pt modelId="{D2A51855-B781-4BA5-9F1B-3A8A7DBA8925}" type="pres">
      <dgm:prSet presAssocID="{5F802F3A-2B24-4C7B-ADF3-4AC5E6D0AE06}" presName="Name0" presStyleCnt="0">
        <dgm:presLayoutVars>
          <dgm:dir/>
          <dgm:animLvl val="lvl"/>
          <dgm:resizeHandles val="exact"/>
        </dgm:presLayoutVars>
      </dgm:prSet>
      <dgm:spPr/>
    </dgm:pt>
    <dgm:pt modelId="{CDAC480A-6A83-4102-9D14-B07B6A67BC0E}" type="pres">
      <dgm:prSet presAssocID="{0E87019F-9545-47B5-9C57-E0121A33BE88}" presName="boxAndChildren" presStyleCnt="0"/>
      <dgm:spPr/>
    </dgm:pt>
    <dgm:pt modelId="{82C3148C-FFBA-481D-8F31-6CA251C59109}" type="pres">
      <dgm:prSet presAssocID="{0E87019F-9545-47B5-9C57-E0121A33BE88}" presName="parentTextBox" presStyleLbl="node1" presStyleIdx="0" presStyleCnt="2"/>
      <dgm:spPr/>
    </dgm:pt>
    <dgm:pt modelId="{5D92E868-780D-4E02-9895-D9EE740C3D33}" type="pres">
      <dgm:prSet presAssocID="{34C07F72-C6C7-4A95-B69D-0E25979920C6}" presName="sp" presStyleCnt="0"/>
      <dgm:spPr/>
    </dgm:pt>
    <dgm:pt modelId="{9530B130-6DAC-40AD-AB68-1E1C146CCC8B}" type="pres">
      <dgm:prSet presAssocID="{64D6D8A9-B57C-46C1-8F8C-2A0584276754}" presName="arrowAndChildren" presStyleCnt="0"/>
      <dgm:spPr/>
    </dgm:pt>
    <dgm:pt modelId="{BCDD62B0-1399-4ACC-A64D-254A362CD3CE}" type="pres">
      <dgm:prSet presAssocID="{64D6D8A9-B57C-46C1-8F8C-2A0584276754}" presName="parentTextArrow" presStyleLbl="node1" presStyleIdx="1" presStyleCnt="2"/>
      <dgm:spPr/>
    </dgm:pt>
  </dgm:ptLst>
  <dgm:cxnLst>
    <dgm:cxn modelId="{57862B13-875F-4748-A9C8-3CAC0C8FBFE7}" srcId="{5F802F3A-2B24-4C7B-ADF3-4AC5E6D0AE06}" destId="{0E87019F-9545-47B5-9C57-E0121A33BE88}" srcOrd="1" destOrd="0" parTransId="{F35C2AEB-4FF6-43EC-BBB5-7AC005FC00CB}" sibTransId="{50A950C7-2937-4C9A-B56D-C614422341E4}"/>
    <dgm:cxn modelId="{5D14ED2F-7808-4A8D-AF98-FC595CFC6BBF}" type="presOf" srcId="{5F802F3A-2B24-4C7B-ADF3-4AC5E6D0AE06}" destId="{D2A51855-B781-4BA5-9F1B-3A8A7DBA8925}" srcOrd="0" destOrd="0" presId="urn:microsoft.com/office/officeart/2005/8/layout/process4"/>
    <dgm:cxn modelId="{90C3D638-9CF3-44BB-8C9D-2333283BB0D8}" type="presOf" srcId="{64D6D8A9-B57C-46C1-8F8C-2A0584276754}" destId="{BCDD62B0-1399-4ACC-A64D-254A362CD3CE}" srcOrd="0" destOrd="0" presId="urn:microsoft.com/office/officeart/2005/8/layout/process4"/>
    <dgm:cxn modelId="{D23B446C-3257-48C7-A7D5-668E9D6B520B}" srcId="{5F802F3A-2B24-4C7B-ADF3-4AC5E6D0AE06}" destId="{64D6D8A9-B57C-46C1-8F8C-2A0584276754}" srcOrd="0" destOrd="0" parTransId="{12386FF4-FBE1-4B18-8660-DCF4C6811EBE}" sibTransId="{34C07F72-C6C7-4A95-B69D-0E25979920C6}"/>
    <dgm:cxn modelId="{DA886850-2C1C-43C2-A443-D90A25C534FD}" type="presOf" srcId="{0E87019F-9545-47B5-9C57-E0121A33BE88}" destId="{82C3148C-FFBA-481D-8F31-6CA251C59109}" srcOrd="0" destOrd="0" presId="urn:microsoft.com/office/officeart/2005/8/layout/process4"/>
    <dgm:cxn modelId="{6FB002AA-A9CE-407A-9A80-16EE96AA20A3}" type="presParOf" srcId="{D2A51855-B781-4BA5-9F1B-3A8A7DBA8925}" destId="{CDAC480A-6A83-4102-9D14-B07B6A67BC0E}" srcOrd="0" destOrd="0" presId="urn:microsoft.com/office/officeart/2005/8/layout/process4"/>
    <dgm:cxn modelId="{163438B3-E28A-4FA4-8087-F1682C4E49F4}" type="presParOf" srcId="{CDAC480A-6A83-4102-9D14-B07B6A67BC0E}" destId="{82C3148C-FFBA-481D-8F31-6CA251C59109}" srcOrd="0" destOrd="0" presId="urn:microsoft.com/office/officeart/2005/8/layout/process4"/>
    <dgm:cxn modelId="{D9D6F006-F1C0-4A6E-AEB7-00D20B1CAAA1}" type="presParOf" srcId="{D2A51855-B781-4BA5-9F1B-3A8A7DBA8925}" destId="{5D92E868-780D-4E02-9895-D9EE740C3D33}" srcOrd="1" destOrd="0" presId="urn:microsoft.com/office/officeart/2005/8/layout/process4"/>
    <dgm:cxn modelId="{4B53134E-9D54-4E5C-9C89-5F9349F59F4A}" type="presParOf" srcId="{D2A51855-B781-4BA5-9F1B-3A8A7DBA8925}" destId="{9530B130-6DAC-40AD-AB68-1E1C146CCC8B}" srcOrd="2" destOrd="0" presId="urn:microsoft.com/office/officeart/2005/8/layout/process4"/>
    <dgm:cxn modelId="{5065CFF7-00B5-4D86-82CC-0E95459A0396}" type="presParOf" srcId="{9530B130-6DAC-40AD-AB68-1E1C146CCC8B}" destId="{BCDD62B0-1399-4ACC-A64D-254A362CD3C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4798C7-8D19-4DE4-92FA-63D88A9EFA56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B628178-A8CB-4B65-B1AF-578B4B6032E8}">
      <dgm:prSet custT="1"/>
      <dgm:spPr/>
      <dgm:t>
        <a:bodyPr/>
        <a:lstStyle/>
        <a:p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Automated Process Control:</a:t>
          </a:r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 Implement a solution to control and monitor sterilization cycles precisely.</a:t>
          </a:r>
        </a:p>
      </dgm:t>
    </dgm:pt>
    <dgm:pt modelId="{89D62137-BD8C-4B29-B03E-EFB49329E5AA}" type="parTrans" cxnId="{7DDF1657-60D3-4478-B960-EE3A57A9DA74}">
      <dgm:prSet/>
      <dgm:spPr/>
      <dgm:t>
        <a:bodyPr/>
        <a:lstStyle/>
        <a:p>
          <a:endParaRPr lang="en-US"/>
        </a:p>
      </dgm:t>
    </dgm:pt>
    <dgm:pt modelId="{87EFFFAE-AA8E-42B2-AFFE-D506E438EDEC}" type="sibTrans" cxnId="{7DDF1657-60D3-4478-B960-EE3A57A9DA74}">
      <dgm:prSet/>
      <dgm:spPr/>
      <dgm:t>
        <a:bodyPr/>
        <a:lstStyle/>
        <a:p>
          <a:endParaRPr lang="en-US"/>
        </a:p>
      </dgm:t>
    </dgm:pt>
    <dgm:pt modelId="{26B5FF34-F51C-4AA6-8C50-BD9174B8E1F6}">
      <dgm:prSet custT="1"/>
      <dgm:spPr/>
      <dgm:t>
        <a:bodyPr/>
        <a:lstStyle/>
        <a:p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Data Logging and Traceability:</a:t>
          </a:r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 Ensure comprehensive data recording for regulatory compliance and audits</a:t>
          </a:r>
          <a:r>
            <a:rPr lang="en-US" sz="1200" dirty="0"/>
            <a:t>.</a:t>
          </a:r>
        </a:p>
      </dgm:t>
    </dgm:pt>
    <dgm:pt modelId="{90505814-3043-4E3B-846E-3E38406D68EC}" type="parTrans" cxnId="{B9D999E6-76B4-4A36-8559-6E59E8E14740}">
      <dgm:prSet/>
      <dgm:spPr/>
      <dgm:t>
        <a:bodyPr/>
        <a:lstStyle/>
        <a:p>
          <a:endParaRPr lang="en-US"/>
        </a:p>
      </dgm:t>
    </dgm:pt>
    <dgm:pt modelId="{496FFC3C-54C5-4E0B-A39B-4766769F14ED}" type="sibTrans" cxnId="{B9D999E6-76B4-4A36-8559-6E59E8E14740}">
      <dgm:prSet/>
      <dgm:spPr/>
      <dgm:t>
        <a:bodyPr/>
        <a:lstStyle/>
        <a:p>
          <a:endParaRPr lang="en-US"/>
        </a:p>
      </dgm:t>
    </dgm:pt>
    <dgm:pt modelId="{FA8450DA-3106-446D-92D3-A39F34B92A37}">
      <dgm:prSet custT="1"/>
      <dgm:spPr/>
      <dgm:t>
        <a:bodyPr/>
        <a:lstStyle/>
        <a:p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User-friendly Interface:</a:t>
          </a:r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 Provide an interactive dashboard for operators and supervisors.</a:t>
          </a:r>
        </a:p>
      </dgm:t>
    </dgm:pt>
    <dgm:pt modelId="{1048EB09-9BBF-41BA-90C4-9417D8A601B4}" type="parTrans" cxnId="{5288650A-CE82-4A72-809F-1F6FCDDE97C8}">
      <dgm:prSet/>
      <dgm:spPr/>
      <dgm:t>
        <a:bodyPr/>
        <a:lstStyle/>
        <a:p>
          <a:endParaRPr lang="en-US"/>
        </a:p>
      </dgm:t>
    </dgm:pt>
    <dgm:pt modelId="{895EF68A-D8D7-4F1E-82E6-12523D179104}" type="sibTrans" cxnId="{5288650A-CE82-4A72-809F-1F6FCDDE97C8}">
      <dgm:prSet/>
      <dgm:spPr/>
      <dgm:t>
        <a:bodyPr/>
        <a:lstStyle/>
        <a:p>
          <a:endParaRPr lang="en-US"/>
        </a:p>
      </dgm:t>
    </dgm:pt>
    <dgm:pt modelId="{553EBB30-FE51-4885-89E4-948636B950A4}">
      <dgm:prSet custT="1"/>
      <dgm:spPr/>
      <dgm:t>
        <a:bodyPr/>
        <a:lstStyle/>
        <a:p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System Integration:</a:t>
          </a:r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 Enable seamless integration with hardware (PLCs, IoT devices) and enterprise systems (ERP, LIMS).</a:t>
          </a:r>
        </a:p>
      </dgm:t>
    </dgm:pt>
    <dgm:pt modelId="{942C21A2-2D5C-4F3F-8797-4BE3A10B5799}" type="parTrans" cxnId="{F9682251-0DEE-43F9-B889-B91F60AC4F43}">
      <dgm:prSet/>
      <dgm:spPr/>
      <dgm:t>
        <a:bodyPr/>
        <a:lstStyle/>
        <a:p>
          <a:endParaRPr lang="en-US"/>
        </a:p>
      </dgm:t>
    </dgm:pt>
    <dgm:pt modelId="{E9EFBA31-DA25-4ADE-819A-C0F15D3FD613}" type="sibTrans" cxnId="{F9682251-0DEE-43F9-B889-B91F60AC4F43}">
      <dgm:prSet/>
      <dgm:spPr/>
      <dgm:t>
        <a:bodyPr/>
        <a:lstStyle/>
        <a:p>
          <a:endParaRPr lang="en-US"/>
        </a:p>
      </dgm:t>
    </dgm:pt>
    <dgm:pt modelId="{EB86F163-AE68-45ED-87F4-E349AC27E869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Compliance Adherence: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Meet FDA, WHO, and other relevant regulatory standards.</a:t>
          </a:r>
        </a:p>
      </dgm:t>
    </dgm:pt>
    <dgm:pt modelId="{68193D78-0FF7-4E65-9250-8E2658AEA573}" type="parTrans" cxnId="{4D70E24D-59A2-4F55-A869-C2C385AAAC4C}">
      <dgm:prSet/>
      <dgm:spPr/>
      <dgm:t>
        <a:bodyPr/>
        <a:lstStyle/>
        <a:p>
          <a:endParaRPr lang="en-US"/>
        </a:p>
      </dgm:t>
    </dgm:pt>
    <dgm:pt modelId="{90D19554-E8A5-42E1-8CE5-EB79EF46165D}" type="sibTrans" cxnId="{4D70E24D-59A2-4F55-A869-C2C385AAAC4C}">
      <dgm:prSet/>
      <dgm:spPr/>
      <dgm:t>
        <a:bodyPr/>
        <a:lstStyle/>
        <a:p>
          <a:endParaRPr lang="en-US"/>
        </a:p>
      </dgm:t>
    </dgm:pt>
    <dgm:pt modelId="{A74004C6-72AA-457F-8E05-18FEB3DCB620}" type="pres">
      <dgm:prSet presAssocID="{B14798C7-8D19-4DE4-92FA-63D88A9EFA56}" presName="Name0" presStyleCnt="0">
        <dgm:presLayoutVars>
          <dgm:dir/>
          <dgm:resizeHandles val="exact"/>
        </dgm:presLayoutVars>
      </dgm:prSet>
      <dgm:spPr/>
    </dgm:pt>
    <dgm:pt modelId="{55771201-F12A-438E-8BCA-BD2E1552A11A}" type="pres">
      <dgm:prSet presAssocID="{EB628178-A8CB-4B65-B1AF-578B4B6032E8}" presName="node" presStyleLbl="node1" presStyleIdx="0" presStyleCnt="5" custScaleY="177686" custLinFactNeighborX="-456" custLinFactNeighborY="-23002">
        <dgm:presLayoutVars>
          <dgm:bulletEnabled val="1"/>
        </dgm:presLayoutVars>
      </dgm:prSet>
      <dgm:spPr/>
    </dgm:pt>
    <dgm:pt modelId="{C386B670-339D-4C28-AA4E-451AAFD41FFA}" type="pres">
      <dgm:prSet presAssocID="{87EFFFAE-AA8E-42B2-AFFE-D506E438EDEC}" presName="sibTrans" presStyleLbl="sibTrans1D1" presStyleIdx="0" presStyleCnt="4"/>
      <dgm:spPr/>
    </dgm:pt>
    <dgm:pt modelId="{C2E7CB4B-CBDB-49DF-9FAD-33AA308DFED0}" type="pres">
      <dgm:prSet presAssocID="{87EFFFAE-AA8E-42B2-AFFE-D506E438EDEC}" presName="connectorText" presStyleLbl="sibTrans1D1" presStyleIdx="0" presStyleCnt="4"/>
      <dgm:spPr/>
    </dgm:pt>
    <dgm:pt modelId="{FDE00805-4C1C-4507-92EC-FD87B1D3D50C}" type="pres">
      <dgm:prSet presAssocID="{26B5FF34-F51C-4AA6-8C50-BD9174B8E1F6}" presName="node" presStyleLbl="node1" presStyleIdx="1" presStyleCnt="5" custScaleY="177253" custLinFactNeighborX="-4808" custLinFactNeighborY="-23835">
        <dgm:presLayoutVars>
          <dgm:bulletEnabled val="1"/>
        </dgm:presLayoutVars>
      </dgm:prSet>
      <dgm:spPr/>
    </dgm:pt>
    <dgm:pt modelId="{876C7DF9-C333-4334-A5A3-BCFC7EC00E68}" type="pres">
      <dgm:prSet presAssocID="{496FFC3C-54C5-4E0B-A39B-4766769F14ED}" presName="sibTrans" presStyleLbl="sibTrans1D1" presStyleIdx="1" presStyleCnt="4"/>
      <dgm:spPr/>
    </dgm:pt>
    <dgm:pt modelId="{6A2BB583-339A-4BB1-BC55-A60F9129B099}" type="pres">
      <dgm:prSet presAssocID="{496FFC3C-54C5-4E0B-A39B-4766769F14ED}" presName="connectorText" presStyleLbl="sibTrans1D1" presStyleIdx="1" presStyleCnt="4"/>
      <dgm:spPr/>
    </dgm:pt>
    <dgm:pt modelId="{B86EF086-A5A3-4D75-B899-0A8001E8D2A4}" type="pres">
      <dgm:prSet presAssocID="{FA8450DA-3106-446D-92D3-A39F34B92A37}" presName="node" presStyleLbl="node1" presStyleIdx="2" presStyleCnt="5" custScaleY="175668" custLinFactNeighborX="-4576" custLinFactNeighborY="-2280">
        <dgm:presLayoutVars>
          <dgm:bulletEnabled val="1"/>
        </dgm:presLayoutVars>
      </dgm:prSet>
      <dgm:spPr/>
    </dgm:pt>
    <dgm:pt modelId="{87FDB8BC-6760-40E3-9005-34B443358C47}" type="pres">
      <dgm:prSet presAssocID="{895EF68A-D8D7-4F1E-82E6-12523D179104}" presName="sibTrans" presStyleLbl="sibTrans1D1" presStyleIdx="2" presStyleCnt="4"/>
      <dgm:spPr/>
    </dgm:pt>
    <dgm:pt modelId="{41BEE5B6-28EC-4001-A5E3-8D799FED072A}" type="pres">
      <dgm:prSet presAssocID="{895EF68A-D8D7-4F1E-82E6-12523D179104}" presName="connectorText" presStyleLbl="sibTrans1D1" presStyleIdx="2" presStyleCnt="4"/>
      <dgm:spPr/>
    </dgm:pt>
    <dgm:pt modelId="{C39698A4-6BC2-4490-928D-0987D8D58276}" type="pres">
      <dgm:prSet presAssocID="{553EBB30-FE51-4885-89E4-948636B950A4}" presName="node" presStyleLbl="node1" presStyleIdx="3" presStyleCnt="5" custScaleY="146842">
        <dgm:presLayoutVars>
          <dgm:bulletEnabled val="1"/>
        </dgm:presLayoutVars>
      </dgm:prSet>
      <dgm:spPr/>
    </dgm:pt>
    <dgm:pt modelId="{89613A01-2EA3-4D68-8FF0-B35D98310FD3}" type="pres">
      <dgm:prSet presAssocID="{E9EFBA31-DA25-4ADE-819A-C0F15D3FD613}" presName="sibTrans" presStyleLbl="sibTrans1D1" presStyleIdx="3" presStyleCnt="4"/>
      <dgm:spPr/>
    </dgm:pt>
    <dgm:pt modelId="{F257441B-C4DF-46EC-86AF-E355FB6A91A6}" type="pres">
      <dgm:prSet presAssocID="{E9EFBA31-DA25-4ADE-819A-C0F15D3FD613}" presName="connectorText" presStyleLbl="sibTrans1D1" presStyleIdx="3" presStyleCnt="4"/>
      <dgm:spPr/>
    </dgm:pt>
    <dgm:pt modelId="{A1D8B764-F7C9-484E-95BB-17DD556D6659}" type="pres">
      <dgm:prSet presAssocID="{EB86F163-AE68-45ED-87F4-E349AC27E869}" presName="node" presStyleLbl="node1" presStyleIdx="4" presStyleCnt="5" custScaleY="152706">
        <dgm:presLayoutVars>
          <dgm:bulletEnabled val="1"/>
        </dgm:presLayoutVars>
      </dgm:prSet>
      <dgm:spPr/>
    </dgm:pt>
  </dgm:ptLst>
  <dgm:cxnLst>
    <dgm:cxn modelId="{5288650A-CE82-4A72-809F-1F6FCDDE97C8}" srcId="{B14798C7-8D19-4DE4-92FA-63D88A9EFA56}" destId="{FA8450DA-3106-446D-92D3-A39F34B92A37}" srcOrd="2" destOrd="0" parTransId="{1048EB09-9BBF-41BA-90C4-9417D8A601B4}" sibTransId="{895EF68A-D8D7-4F1E-82E6-12523D179104}"/>
    <dgm:cxn modelId="{20826E0C-F01F-4703-8CB8-933A8CCEF386}" type="presOf" srcId="{87EFFFAE-AA8E-42B2-AFFE-D506E438EDEC}" destId="{C386B670-339D-4C28-AA4E-451AAFD41FFA}" srcOrd="0" destOrd="0" presId="urn:microsoft.com/office/officeart/2016/7/layout/RepeatingBendingProcessNew"/>
    <dgm:cxn modelId="{BFA42111-CF8D-44FA-A229-40537B454BBA}" type="presOf" srcId="{E9EFBA31-DA25-4ADE-819A-C0F15D3FD613}" destId="{F257441B-C4DF-46EC-86AF-E355FB6A91A6}" srcOrd="1" destOrd="0" presId="urn:microsoft.com/office/officeart/2016/7/layout/RepeatingBendingProcessNew"/>
    <dgm:cxn modelId="{F8309F23-2B22-4630-946D-65105380A96F}" type="presOf" srcId="{496FFC3C-54C5-4E0B-A39B-4766769F14ED}" destId="{876C7DF9-C333-4334-A5A3-BCFC7EC00E68}" srcOrd="0" destOrd="0" presId="urn:microsoft.com/office/officeart/2016/7/layout/RepeatingBendingProcessNew"/>
    <dgm:cxn modelId="{EC8FE435-7DF0-44AA-BFC5-227B7D9F3F33}" type="presOf" srcId="{FA8450DA-3106-446D-92D3-A39F34B92A37}" destId="{B86EF086-A5A3-4D75-B899-0A8001E8D2A4}" srcOrd="0" destOrd="0" presId="urn:microsoft.com/office/officeart/2016/7/layout/RepeatingBendingProcessNew"/>
    <dgm:cxn modelId="{4D70E24D-59A2-4F55-A869-C2C385AAAC4C}" srcId="{B14798C7-8D19-4DE4-92FA-63D88A9EFA56}" destId="{EB86F163-AE68-45ED-87F4-E349AC27E869}" srcOrd="4" destOrd="0" parTransId="{68193D78-0FF7-4E65-9250-8E2658AEA573}" sibTransId="{90D19554-E8A5-42E1-8CE5-EB79EF46165D}"/>
    <dgm:cxn modelId="{F9682251-0DEE-43F9-B889-B91F60AC4F43}" srcId="{B14798C7-8D19-4DE4-92FA-63D88A9EFA56}" destId="{553EBB30-FE51-4885-89E4-948636B950A4}" srcOrd="3" destOrd="0" parTransId="{942C21A2-2D5C-4F3F-8797-4BE3A10B5799}" sibTransId="{E9EFBA31-DA25-4ADE-819A-C0F15D3FD613}"/>
    <dgm:cxn modelId="{A4343671-E706-43A3-802B-6E5EAA001550}" type="presOf" srcId="{895EF68A-D8D7-4F1E-82E6-12523D179104}" destId="{87FDB8BC-6760-40E3-9005-34B443358C47}" srcOrd="0" destOrd="0" presId="urn:microsoft.com/office/officeart/2016/7/layout/RepeatingBendingProcessNew"/>
    <dgm:cxn modelId="{7DDF1657-60D3-4478-B960-EE3A57A9DA74}" srcId="{B14798C7-8D19-4DE4-92FA-63D88A9EFA56}" destId="{EB628178-A8CB-4B65-B1AF-578B4B6032E8}" srcOrd="0" destOrd="0" parTransId="{89D62137-BD8C-4B29-B03E-EFB49329E5AA}" sibTransId="{87EFFFAE-AA8E-42B2-AFFE-D506E438EDEC}"/>
    <dgm:cxn modelId="{1FC38158-A866-4706-AF6D-A8F2EA6C9760}" type="presOf" srcId="{553EBB30-FE51-4885-89E4-948636B950A4}" destId="{C39698A4-6BC2-4490-928D-0987D8D58276}" srcOrd="0" destOrd="0" presId="urn:microsoft.com/office/officeart/2016/7/layout/RepeatingBendingProcessNew"/>
    <dgm:cxn modelId="{9E2DA57A-BC31-4AEA-92A4-1278F200762F}" type="presOf" srcId="{895EF68A-D8D7-4F1E-82E6-12523D179104}" destId="{41BEE5B6-28EC-4001-A5E3-8D799FED072A}" srcOrd="1" destOrd="0" presId="urn:microsoft.com/office/officeart/2016/7/layout/RepeatingBendingProcessNew"/>
    <dgm:cxn modelId="{6D4A3680-75DD-48D9-8811-FDEB6BB9EC8A}" type="presOf" srcId="{E9EFBA31-DA25-4ADE-819A-C0F15D3FD613}" destId="{89613A01-2EA3-4D68-8FF0-B35D98310FD3}" srcOrd="0" destOrd="0" presId="urn:microsoft.com/office/officeart/2016/7/layout/RepeatingBendingProcessNew"/>
    <dgm:cxn modelId="{602CCA88-22EB-4211-AC69-C3648CBF3D30}" type="presOf" srcId="{496FFC3C-54C5-4E0B-A39B-4766769F14ED}" destId="{6A2BB583-339A-4BB1-BC55-A60F9129B099}" srcOrd="1" destOrd="0" presId="urn:microsoft.com/office/officeart/2016/7/layout/RepeatingBendingProcessNew"/>
    <dgm:cxn modelId="{1E854089-8E72-47D6-93FC-8696CA1C9636}" type="presOf" srcId="{EB628178-A8CB-4B65-B1AF-578B4B6032E8}" destId="{55771201-F12A-438E-8BCA-BD2E1552A11A}" srcOrd="0" destOrd="0" presId="urn:microsoft.com/office/officeart/2016/7/layout/RepeatingBendingProcessNew"/>
    <dgm:cxn modelId="{B0D8EF8B-7AE8-45D5-9566-877EDB035E0C}" type="presOf" srcId="{87EFFFAE-AA8E-42B2-AFFE-D506E438EDEC}" destId="{C2E7CB4B-CBDB-49DF-9FAD-33AA308DFED0}" srcOrd="1" destOrd="0" presId="urn:microsoft.com/office/officeart/2016/7/layout/RepeatingBendingProcessNew"/>
    <dgm:cxn modelId="{289DDBA6-E83D-4F00-969B-2E828F40D365}" type="presOf" srcId="{26B5FF34-F51C-4AA6-8C50-BD9174B8E1F6}" destId="{FDE00805-4C1C-4507-92EC-FD87B1D3D50C}" srcOrd="0" destOrd="0" presId="urn:microsoft.com/office/officeart/2016/7/layout/RepeatingBendingProcessNew"/>
    <dgm:cxn modelId="{786C37C8-D5E6-495D-9B7E-F62F676623BD}" type="presOf" srcId="{EB86F163-AE68-45ED-87F4-E349AC27E869}" destId="{A1D8B764-F7C9-484E-95BB-17DD556D6659}" srcOrd="0" destOrd="0" presId="urn:microsoft.com/office/officeart/2016/7/layout/RepeatingBendingProcessNew"/>
    <dgm:cxn modelId="{9443B4E4-4F71-4CAF-9BCF-9969A3368F49}" type="presOf" srcId="{B14798C7-8D19-4DE4-92FA-63D88A9EFA56}" destId="{A74004C6-72AA-457F-8E05-18FEB3DCB620}" srcOrd="0" destOrd="0" presId="urn:microsoft.com/office/officeart/2016/7/layout/RepeatingBendingProcessNew"/>
    <dgm:cxn modelId="{B9D999E6-76B4-4A36-8559-6E59E8E14740}" srcId="{B14798C7-8D19-4DE4-92FA-63D88A9EFA56}" destId="{26B5FF34-F51C-4AA6-8C50-BD9174B8E1F6}" srcOrd="1" destOrd="0" parTransId="{90505814-3043-4E3B-846E-3E38406D68EC}" sibTransId="{496FFC3C-54C5-4E0B-A39B-4766769F14ED}"/>
    <dgm:cxn modelId="{0D799351-282C-4C32-9BF5-198B9C094278}" type="presParOf" srcId="{A74004C6-72AA-457F-8E05-18FEB3DCB620}" destId="{55771201-F12A-438E-8BCA-BD2E1552A11A}" srcOrd="0" destOrd="0" presId="urn:microsoft.com/office/officeart/2016/7/layout/RepeatingBendingProcessNew"/>
    <dgm:cxn modelId="{51AA1A83-D12B-4607-A0EF-972818A59CC8}" type="presParOf" srcId="{A74004C6-72AA-457F-8E05-18FEB3DCB620}" destId="{C386B670-339D-4C28-AA4E-451AAFD41FFA}" srcOrd="1" destOrd="0" presId="urn:microsoft.com/office/officeart/2016/7/layout/RepeatingBendingProcessNew"/>
    <dgm:cxn modelId="{60352F97-AF6C-4A7A-8828-D4EC73971528}" type="presParOf" srcId="{C386B670-339D-4C28-AA4E-451AAFD41FFA}" destId="{C2E7CB4B-CBDB-49DF-9FAD-33AA308DFED0}" srcOrd="0" destOrd="0" presId="urn:microsoft.com/office/officeart/2016/7/layout/RepeatingBendingProcessNew"/>
    <dgm:cxn modelId="{1A927C65-6D10-4C4A-86B9-6112C8F50C72}" type="presParOf" srcId="{A74004C6-72AA-457F-8E05-18FEB3DCB620}" destId="{FDE00805-4C1C-4507-92EC-FD87B1D3D50C}" srcOrd="2" destOrd="0" presId="urn:microsoft.com/office/officeart/2016/7/layout/RepeatingBendingProcessNew"/>
    <dgm:cxn modelId="{BF3592D7-49B0-4E2C-B2D6-D9C7A693723D}" type="presParOf" srcId="{A74004C6-72AA-457F-8E05-18FEB3DCB620}" destId="{876C7DF9-C333-4334-A5A3-BCFC7EC00E68}" srcOrd="3" destOrd="0" presId="urn:microsoft.com/office/officeart/2016/7/layout/RepeatingBendingProcessNew"/>
    <dgm:cxn modelId="{483155FF-EBDD-4ACC-9358-43AA39B88D87}" type="presParOf" srcId="{876C7DF9-C333-4334-A5A3-BCFC7EC00E68}" destId="{6A2BB583-339A-4BB1-BC55-A60F9129B099}" srcOrd="0" destOrd="0" presId="urn:microsoft.com/office/officeart/2016/7/layout/RepeatingBendingProcessNew"/>
    <dgm:cxn modelId="{4D0C3D65-4FB6-455F-85F0-E5185F9D111B}" type="presParOf" srcId="{A74004C6-72AA-457F-8E05-18FEB3DCB620}" destId="{B86EF086-A5A3-4D75-B899-0A8001E8D2A4}" srcOrd="4" destOrd="0" presId="urn:microsoft.com/office/officeart/2016/7/layout/RepeatingBendingProcessNew"/>
    <dgm:cxn modelId="{221DD332-4D5B-4D5F-815A-F61158D65A03}" type="presParOf" srcId="{A74004C6-72AA-457F-8E05-18FEB3DCB620}" destId="{87FDB8BC-6760-40E3-9005-34B443358C47}" srcOrd="5" destOrd="0" presId="urn:microsoft.com/office/officeart/2016/7/layout/RepeatingBendingProcessNew"/>
    <dgm:cxn modelId="{C6CB50EE-3FF0-4EDE-98BD-0FE6A7E54EFC}" type="presParOf" srcId="{87FDB8BC-6760-40E3-9005-34B443358C47}" destId="{41BEE5B6-28EC-4001-A5E3-8D799FED072A}" srcOrd="0" destOrd="0" presId="urn:microsoft.com/office/officeart/2016/7/layout/RepeatingBendingProcessNew"/>
    <dgm:cxn modelId="{1EDD0C0D-0EFA-4D79-A3A5-800DE526026B}" type="presParOf" srcId="{A74004C6-72AA-457F-8E05-18FEB3DCB620}" destId="{C39698A4-6BC2-4490-928D-0987D8D58276}" srcOrd="6" destOrd="0" presId="urn:microsoft.com/office/officeart/2016/7/layout/RepeatingBendingProcessNew"/>
    <dgm:cxn modelId="{AD58DCEF-E97D-4F10-A226-013B1E0F8120}" type="presParOf" srcId="{A74004C6-72AA-457F-8E05-18FEB3DCB620}" destId="{89613A01-2EA3-4D68-8FF0-B35D98310FD3}" srcOrd="7" destOrd="0" presId="urn:microsoft.com/office/officeart/2016/7/layout/RepeatingBendingProcessNew"/>
    <dgm:cxn modelId="{144C0710-235C-4ABF-9D6B-49A7D86005E6}" type="presParOf" srcId="{89613A01-2EA3-4D68-8FF0-B35D98310FD3}" destId="{F257441B-C4DF-46EC-86AF-E355FB6A91A6}" srcOrd="0" destOrd="0" presId="urn:microsoft.com/office/officeart/2016/7/layout/RepeatingBendingProcessNew"/>
    <dgm:cxn modelId="{B4167C30-D954-49F1-B237-BD3A27BF18B5}" type="presParOf" srcId="{A74004C6-72AA-457F-8E05-18FEB3DCB620}" destId="{A1D8B764-F7C9-484E-95BB-17DD556D6659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B5AB91-6C6A-4596-B3E9-6A6B441D9B9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677CCE4-E875-458D-AE1D-BF1E3C8986E9}">
      <dgm:prSet/>
      <dgm:spPr/>
      <dgm:t>
        <a:bodyPr/>
        <a:lstStyle/>
        <a:p>
          <a:r>
            <a:rPr lang="en-US"/>
            <a:t>Automated control of sterilization cycles.</a:t>
          </a:r>
        </a:p>
      </dgm:t>
    </dgm:pt>
    <dgm:pt modelId="{34EAA6C6-64E3-4ABC-82E8-123850012AEA}" type="parTrans" cxnId="{F383D80C-566F-45A5-96A0-184B0A9A36AE}">
      <dgm:prSet/>
      <dgm:spPr/>
      <dgm:t>
        <a:bodyPr/>
        <a:lstStyle/>
        <a:p>
          <a:endParaRPr lang="en-US"/>
        </a:p>
      </dgm:t>
    </dgm:pt>
    <dgm:pt modelId="{ED9217B3-FCE2-49AF-B42D-71270C4389DB}" type="sibTrans" cxnId="{F383D80C-566F-45A5-96A0-184B0A9A36AE}">
      <dgm:prSet/>
      <dgm:spPr/>
      <dgm:t>
        <a:bodyPr/>
        <a:lstStyle/>
        <a:p>
          <a:endParaRPr lang="en-US"/>
        </a:p>
      </dgm:t>
    </dgm:pt>
    <dgm:pt modelId="{13256D6E-1D79-43E2-AB9B-454379982432}">
      <dgm:prSet/>
      <dgm:spPr/>
      <dgm:t>
        <a:bodyPr/>
        <a:lstStyle/>
        <a:p>
          <a:r>
            <a:rPr lang="en-US"/>
            <a:t>Real-time monitoring of temperature, pressure, and time.</a:t>
          </a:r>
        </a:p>
      </dgm:t>
    </dgm:pt>
    <dgm:pt modelId="{659E21C1-45ED-48DE-85C8-2BDF0C251151}" type="parTrans" cxnId="{913F72DE-F8C4-44BB-AEAB-9F96C0BC7FE6}">
      <dgm:prSet/>
      <dgm:spPr/>
      <dgm:t>
        <a:bodyPr/>
        <a:lstStyle/>
        <a:p>
          <a:endParaRPr lang="en-US"/>
        </a:p>
      </dgm:t>
    </dgm:pt>
    <dgm:pt modelId="{E724DA5C-B177-4DCF-9B38-7D4DF8A470D3}" type="sibTrans" cxnId="{913F72DE-F8C4-44BB-AEAB-9F96C0BC7FE6}">
      <dgm:prSet/>
      <dgm:spPr/>
      <dgm:t>
        <a:bodyPr/>
        <a:lstStyle/>
        <a:p>
          <a:endParaRPr lang="en-US"/>
        </a:p>
      </dgm:t>
    </dgm:pt>
    <dgm:pt modelId="{02FB9883-CC66-4005-BFE7-7BC3C34B003B}">
      <dgm:prSet/>
      <dgm:spPr/>
      <dgm:t>
        <a:bodyPr/>
        <a:lstStyle/>
        <a:p>
          <a:r>
            <a:rPr lang="en-US"/>
            <a:t>Recipe management for customized cycles.</a:t>
          </a:r>
        </a:p>
      </dgm:t>
    </dgm:pt>
    <dgm:pt modelId="{427AA6F3-1F9B-4667-8EF9-D5B9F54AF964}" type="parTrans" cxnId="{3A3AFE94-CCAC-49A9-AFDD-7BF145A32C0D}">
      <dgm:prSet/>
      <dgm:spPr/>
      <dgm:t>
        <a:bodyPr/>
        <a:lstStyle/>
        <a:p>
          <a:endParaRPr lang="en-US"/>
        </a:p>
      </dgm:t>
    </dgm:pt>
    <dgm:pt modelId="{A46BF8B0-4343-4CF0-A6DD-4B200FC9A2F7}" type="sibTrans" cxnId="{3A3AFE94-CCAC-49A9-AFDD-7BF145A32C0D}">
      <dgm:prSet/>
      <dgm:spPr/>
      <dgm:t>
        <a:bodyPr/>
        <a:lstStyle/>
        <a:p>
          <a:endParaRPr lang="en-US"/>
        </a:p>
      </dgm:t>
    </dgm:pt>
    <dgm:pt modelId="{36D2328E-75C9-49D4-BD57-6E959B0F2C94}">
      <dgm:prSet/>
      <dgm:spPr/>
      <dgm:t>
        <a:bodyPr/>
        <a:lstStyle/>
        <a:p>
          <a:r>
            <a:rPr lang="en-US"/>
            <a:t>Alarms and notifications for deviations.</a:t>
          </a:r>
        </a:p>
      </dgm:t>
    </dgm:pt>
    <dgm:pt modelId="{F0D1CA37-A9C9-4ABF-B6BF-75643D4608F4}" type="parTrans" cxnId="{26BA7766-6B85-4C18-AFBB-665CBBAEF8FA}">
      <dgm:prSet/>
      <dgm:spPr/>
      <dgm:t>
        <a:bodyPr/>
        <a:lstStyle/>
        <a:p>
          <a:endParaRPr lang="en-US"/>
        </a:p>
      </dgm:t>
    </dgm:pt>
    <dgm:pt modelId="{FE0DF5D9-2CD8-46B6-A430-84B8EA4C4FC9}" type="sibTrans" cxnId="{26BA7766-6B85-4C18-AFBB-665CBBAEF8FA}">
      <dgm:prSet/>
      <dgm:spPr/>
      <dgm:t>
        <a:bodyPr/>
        <a:lstStyle/>
        <a:p>
          <a:endParaRPr lang="en-US"/>
        </a:p>
      </dgm:t>
    </dgm:pt>
    <dgm:pt modelId="{B67FDC00-2970-47D5-BA95-40FBD874F835}">
      <dgm:prSet/>
      <dgm:spPr/>
      <dgm:t>
        <a:bodyPr/>
        <a:lstStyle/>
        <a:p>
          <a:r>
            <a:rPr lang="en-US"/>
            <a:t>Comprehensive reporting and analytics.</a:t>
          </a:r>
        </a:p>
      </dgm:t>
    </dgm:pt>
    <dgm:pt modelId="{07BC6518-CBCC-41B2-A0D7-56344E6E229A}" type="parTrans" cxnId="{79535D62-828F-49D0-9BF5-0697712D289F}">
      <dgm:prSet/>
      <dgm:spPr/>
      <dgm:t>
        <a:bodyPr/>
        <a:lstStyle/>
        <a:p>
          <a:endParaRPr lang="en-US"/>
        </a:p>
      </dgm:t>
    </dgm:pt>
    <dgm:pt modelId="{71296E62-4ADF-47D1-BDAB-10821B460C7E}" type="sibTrans" cxnId="{79535D62-828F-49D0-9BF5-0697712D289F}">
      <dgm:prSet/>
      <dgm:spPr/>
      <dgm:t>
        <a:bodyPr/>
        <a:lstStyle/>
        <a:p>
          <a:endParaRPr lang="en-US"/>
        </a:p>
      </dgm:t>
    </dgm:pt>
    <dgm:pt modelId="{AAD00E55-807D-4D8A-9690-B5AD51A507A1}" type="pres">
      <dgm:prSet presAssocID="{64B5AB91-6C6A-4596-B3E9-6A6B441D9B9E}" presName="root" presStyleCnt="0">
        <dgm:presLayoutVars>
          <dgm:dir/>
          <dgm:resizeHandles val="exact"/>
        </dgm:presLayoutVars>
      </dgm:prSet>
      <dgm:spPr/>
    </dgm:pt>
    <dgm:pt modelId="{2209E25A-8CB2-4349-BC08-894B6ACC4EC4}" type="pres">
      <dgm:prSet presAssocID="{F677CCE4-E875-458D-AE1D-BF1E3C8986E9}" presName="compNode" presStyleCnt="0"/>
      <dgm:spPr/>
    </dgm:pt>
    <dgm:pt modelId="{3D8D89F6-E666-46F2-9F9D-7C11CDCB6E9D}" type="pres">
      <dgm:prSet presAssocID="{F677CCE4-E875-458D-AE1D-BF1E3C8986E9}" presName="bgRect" presStyleLbl="bgShp" presStyleIdx="0" presStyleCnt="5"/>
      <dgm:spPr/>
    </dgm:pt>
    <dgm:pt modelId="{F4670C11-B627-4906-85B8-038CA1A8A030}" type="pres">
      <dgm:prSet presAssocID="{F677CCE4-E875-458D-AE1D-BF1E3C8986E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76083795-8356-4DBC-B90F-67C639A0122B}" type="pres">
      <dgm:prSet presAssocID="{F677CCE4-E875-458D-AE1D-BF1E3C8986E9}" presName="spaceRect" presStyleCnt="0"/>
      <dgm:spPr/>
    </dgm:pt>
    <dgm:pt modelId="{00735A62-B3AB-41CD-BBFA-86C31B3D92C0}" type="pres">
      <dgm:prSet presAssocID="{F677CCE4-E875-458D-AE1D-BF1E3C8986E9}" presName="parTx" presStyleLbl="revTx" presStyleIdx="0" presStyleCnt="5">
        <dgm:presLayoutVars>
          <dgm:chMax val="0"/>
          <dgm:chPref val="0"/>
        </dgm:presLayoutVars>
      </dgm:prSet>
      <dgm:spPr/>
    </dgm:pt>
    <dgm:pt modelId="{A2A449D0-3ABC-432F-9324-613DB57D1133}" type="pres">
      <dgm:prSet presAssocID="{ED9217B3-FCE2-49AF-B42D-71270C4389DB}" presName="sibTrans" presStyleCnt="0"/>
      <dgm:spPr/>
    </dgm:pt>
    <dgm:pt modelId="{C90F03DD-CA27-42F6-A766-22D4FA16C362}" type="pres">
      <dgm:prSet presAssocID="{13256D6E-1D79-43E2-AB9B-454379982432}" presName="compNode" presStyleCnt="0"/>
      <dgm:spPr/>
    </dgm:pt>
    <dgm:pt modelId="{18D2F65B-CDF0-4870-A23A-2487D12C3228}" type="pres">
      <dgm:prSet presAssocID="{13256D6E-1D79-43E2-AB9B-454379982432}" presName="bgRect" presStyleLbl="bgShp" presStyleIdx="1" presStyleCnt="5"/>
      <dgm:spPr/>
    </dgm:pt>
    <dgm:pt modelId="{A29A31CF-2493-4568-B9F0-8E12F9F0E8C4}" type="pres">
      <dgm:prSet presAssocID="{13256D6E-1D79-43E2-AB9B-45437998243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rmometer"/>
        </a:ext>
      </dgm:extLst>
    </dgm:pt>
    <dgm:pt modelId="{29DA29B6-0F97-46AC-B008-5C11B5031233}" type="pres">
      <dgm:prSet presAssocID="{13256D6E-1D79-43E2-AB9B-454379982432}" presName="spaceRect" presStyleCnt="0"/>
      <dgm:spPr/>
    </dgm:pt>
    <dgm:pt modelId="{0638F58C-8ADC-4CD9-92B1-6DBC49B0DF78}" type="pres">
      <dgm:prSet presAssocID="{13256D6E-1D79-43E2-AB9B-454379982432}" presName="parTx" presStyleLbl="revTx" presStyleIdx="1" presStyleCnt="5">
        <dgm:presLayoutVars>
          <dgm:chMax val="0"/>
          <dgm:chPref val="0"/>
        </dgm:presLayoutVars>
      </dgm:prSet>
      <dgm:spPr/>
    </dgm:pt>
    <dgm:pt modelId="{58D92987-8E8E-4B01-9E7E-75C8DD379F34}" type="pres">
      <dgm:prSet presAssocID="{E724DA5C-B177-4DCF-9B38-7D4DF8A470D3}" presName="sibTrans" presStyleCnt="0"/>
      <dgm:spPr/>
    </dgm:pt>
    <dgm:pt modelId="{A6751181-5EA0-4447-A8EA-B537E0D8F59B}" type="pres">
      <dgm:prSet presAssocID="{02FB9883-CC66-4005-BFE7-7BC3C34B003B}" presName="compNode" presStyleCnt="0"/>
      <dgm:spPr/>
    </dgm:pt>
    <dgm:pt modelId="{BA3DA8A3-8569-4396-8BD5-D343FAEE8977}" type="pres">
      <dgm:prSet presAssocID="{02FB9883-CC66-4005-BFE7-7BC3C34B003B}" presName="bgRect" presStyleLbl="bgShp" presStyleIdx="2" presStyleCnt="5"/>
      <dgm:spPr/>
    </dgm:pt>
    <dgm:pt modelId="{7D1B8FD8-7F7C-4F6F-BD73-18CF02086A35}" type="pres">
      <dgm:prSet presAssocID="{02FB9883-CC66-4005-BFE7-7BC3C34B003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f"/>
        </a:ext>
      </dgm:extLst>
    </dgm:pt>
    <dgm:pt modelId="{A68A5018-E941-4F55-A7DA-B230E0E10161}" type="pres">
      <dgm:prSet presAssocID="{02FB9883-CC66-4005-BFE7-7BC3C34B003B}" presName="spaceRect" presStyleCnt="0"/>
      <dgm:spPr/>
    </dgm:pt>
    <dgm:pt modelId="{EE7E60EC-534D-4557-BBF6-E4DA94572F0C}" type="pres">
      <dgm:prSet presAssocID="{02FB9883-CC66-4005-BFE7-7BC3C34B003B}" presName="parTx" presStyleLbl="revTx" presStyleIdx="2" presStyleCnt="5">
        <dgm:presLayoutVars>
          <dgm:chMax val="0"/>
          <dgm:chPref val="0"/>
        </dgm:presLayoutVars>
      </dgm:prSet>
      <dgm:spPr/>
    </dgm:pt>
    <dgm:pt modelId="{DCAAD279-2B19-4C1E-856E-04DDB2F532D4}" type="pres">
      <dgm:prSet presAssocID="{A46BF8B0-4343-4CF0-A6DD-4B200FC9A2F7}" presName="sibTrans" presStyleCnt="0"/>
      <dgm:spPr/>
    </dgm:pt>
    <dgm:pt modelId="{8E903CD9-A07A-4027-96DE-A9996A86E205}" type="pres">
      <dgm:prSet presAssocID="{36D2328E-75C9-49D4-BD57-6E959B0F2C94}" presName="compNode" presStyleCnt="0"/>
      <dgm:spPr/>
    </dgm:pt>
    <dgm:pt modelId="{028A9F97-A646-4E3E-9185-C2C4D3D5C719}" type="pres">
      <dgm:prSet presAssocID="{36D2328E-75C9-49D4-BD57-6E959B0F2C94}" presName="bgRect" presStyleLbl="bgShp" presStyleIdx="3" presStyleCnt="5"/>
      <dgm:spPr/>
    </dgm:pt>
    <dgm:pt modelId="{D5B8094C-3D9F-4E0C-808A-C3F5BF7475C8}" type="pres">
      <dgm:prSet presAssocID="{36D2328E-75C9-49D4-BD57-6E959B0F2C9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ll"/>
        </a:ext>
      </dgm:extLst>
    </dgm:pt>
    <dgm:pt modelId="{C8B5A499-A244-485F-9A23-EEBD5423171C}" type="pres">
      <dgm:prSet presAssocID="{36D2328E-75C9-49D4-BD57-6E959B0F2C94}" presName="spaceRect" presStyleCnt="0"/>
      <dgm:spPr/>
    </dgm:pt>
    <dgm:pt modelId="{7A8FC20C-3A0A-402B-9EBC-24AABFB0C933}" type="pres">
      <dgm:prSet presAssocID="{36D2328E-75C9-49D4-BD57-6E959B0F2C94}" presName="parTx" presStyleLbl="revTx" presStyleIdx="3" presStyleCnt="5">
        <dgm:presLayoutVars>
          <dgm:chMax val="0"/>
          <dgm:chPref val="0"/>
        </dgm:presLayoutVars>
      </dgm:prSet>
      <dgm:spPr/>
    </dgm:pt>
    <dgm:pt modelId="{EF1ECF7F-3F9D-418C-8C6F-E1C56E4F4825}" type="pres">
      <dgm:prSet presAssocID="{FE0DF5D9-2CD8-46B6-A430-84B8EA4C4FC9}" presName="sibTrans" presStyleCnt="0"/>
      <dgm:spPr/>
    </dgm:pt>
    <dgm:pt modelId="{53A76A34-03DF-4469-88BB-BA2C225727F2}" type="pres">
      <dgm:prSet presAssocID="{B67FDC00-2970-47D5-BA95-40FBD874F835}" presName="compNode" presStyleCnt="0"/>
      <dgm:spPr/>
    </dgm:pt>
    <dgm:pt modelId="{2875ABFD-EF6F-4068-933E-D17A5D7FC1AE}" type="pres">
      <dgm:prSet presAssocID="{B67FDC00-2970-47D5-BA95-40FBD874F835}" presName="bgRect" presStyleLbl="bgShp" presStyleIdx="4" presStyleCnt="5"/>
      <dgm:spPr/>
    </dgm:pt>
    <dgm:pt modelId="{2BC890DB-7C9A-4914-A380-9CE0A01C7117}" type="pres">
      <dgm:prSet presAssocID="{B67FDC00-2970-47D5-BA95-40FBD874F83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9D73B620-E74C-4FC1-9943-E679B6266E59}" type="pres">
      <dgm:prSet presAssocID="{B67FDC00-2970-47D5-BA95-40FBD874F835}" presName="spaceRect" presStyleCnt="0"/>
      <dgm:spPr/>
    </dgm:pt>
    <dgm:pt modelId="{F4F69506-6C7F-4D48-947E-E7DE14F61265}" type="pres">
      <dgm:prSet presAssocID="{B67FDC00-2970-47D5-BA95-40FBD874F835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F383D80C-566F-45A5-96A0-184B0A9A36AE}" srcId="{64B5AB91-6C6A-4596-B3E9-6A6B441D9B9E}" destId="{F677CCE4-E875-458D-AE1D-BF1E3C8986E9}" srcOrd="0" destOrd="0" parTransId="{34EAA6C6-64E3-4ABC-82E8-123850012AEA}" sibTransId="{ED9217B3-FCE2-49AF-B42D-71270C4389DB}"/>
    <dgm:cxn modelId="{7B1AA92F-7ACC-430C-BDF4-3FBF5A2C57B5}" type="presOf" srcId="{F677CCE4-E875-458D-AE1D-BF1E3C8986E9}" destId="{00735A62-B3AB-41CD-BBFA-86C31B3D92C0}" srcOrd="0" destOrd="0" presId="urn:microsoft.com/office/officeart/2018/2/layout/IconVerticalSolidList"/>
    <dgm:cxn modelId="{B29E8431-618E-4DBC-A52D-AB8023B01F4E}" type="presOf" srcId="{64B5AB91-6C6A-4596-B3E9-6A6B441D9B9E}" destId="{AAD00E55-807D-4D8A-9690-B5AD51A507A1}" srcOrd="0" destOrd="0" presId="urn:microsoft.com/office/officeart/2018/2/layout/IconVerticalSolidList"/>
    <dgm:cxn modelId="{79535D62-828F-49D0-9BF5-0697712D289F}" srcId="{64B5AB91-6C6A-4596-B3E9-6A6B441D9B9E}" destId="{B67FDC00-2970-47D5-BA95-40FBD874F835}" srcOrd="4" destOrd="0" parTransId="{07BC6518-CBCC-41B2-A0D7-56344E6E229A}" sibTransId="{71296E62-4ADF-47D1-BDAB-10821B460C7E}"/>
    <dgm:cxn modelId="{26BA7766-6B85-4C18-AFBB-665CBBAEF8FA}" srcId="{64B5AB91-6C6A-4596-B3E9-6A6B441D9B9E}" destId="{36D2328E-75C9-49D4-BD57-6E959B0F2C94}" srcOrd="3" destOrd="0" parTransId="{F0D1CA37-A9C9-4ABF-B6BF-75643D4608F4}" sibTransId="{FE0DF5D9-2CD8-46B6-A430-84B8EA4C4FC9}"/>
    <dgm:cxn modelId="{55F4E77F-EC37-4990-8165-CE5E63812C04}" type="presOf" srcId="{B67FDC00-2970-47D5-BA95-40FBD874F835}" destId="{F4F69506-6C7F-4D48-947E-E7DE14F61265}" srcOrd="0" destOrd="0" presId="urn:microsoft.com/office/officeart/2018/2/layout/IconVerticalSolidList"/>
    <dgm:cxn modelId="{3A3AFE94-CCAC-49A9-AFDD-7BF145A32C0D}" srcId="{64B5AB91-6C6A-4596-B3E9-6A6B441D9B9E}" destId="{02FB9883-CC66-4005-BFE7-7BC3C34B003B}" srcOrd="2" destOrd="0" parTransId="{427AA6F3-1F9B-4667-8EF9-D5B9F54AF964}" sibTransId="{A46BF8B0-4343-4CF0-A6DD-4B200FC9A2F7}"/>
    <dgm:cxn modelId="{B37A58A3-A2CB-49FD-8886-EDCE796E8A24}" type="presOf" srcId="{13256D6E-1D79-43E2-AB9B-454379982432}" destId="{0638F58C-8ADC-4CD9-92B1-6DBC49B0DF78}" srcOrd="0" destOrd="0" presId="urn:microsoft.com/office/officeart/2018/2/layout/IconVerticalSolidList"/>
    <dgm:cxn modelId="{D52443AE-E9C2-465B-ABB5-92AE991EBF85}" type="presOf" srcId="{02FB9883-CC66-4005-BFE7-7BC3C34B003B}" destId="{EE7E60EC-534D-4557-BBF6-E4DA94572F0C}" srcOrd="0" destOrd="0" presId="urn:microsoft.com/office/officeart/2018/2/layout/IconVerticalSolidList"/>
    <dgm:cxn modelId="{BDC5C6C8-1EF0-40F7-84A1-2389CE444C4B}" type="presOf" srcId="{36D2328E-75C9-49D4-BD57-6E959B0F2C94}" destId="{7A8FC20C-3A0A-402B-9EBC-24AABFB0C933}" srcOrd="0" destOrd="0" presId="urn:microsoft.com/office/officeart/2018/2/layout/IconVerticalSolidList"/>
    <dgm:cxn modelId="{913F72DE-F8C4-44BB-AEAB-9F96C0BC7FE6}" srcId="{64B5AB91-6C6A-4596-B3E9-6A6B441D9B9E}" destId="{13256D6E-1D79-43E2-AB9B-454379982432}" srcOrd="1" destOrd="0" parTransId="{659E21C1-45ED-48DE-85C8-2BDF0C251151}" sibTransId="{E724DA5C-B177-4DCF-9B38-7D4DF8A470D3}"/>
    <dgm:cxn modelId="{2A19E033-ECE5-4EBE-B664-AFC3A36F4ABB}" type="presParOf" srcId="{AAD00E55-807D-4D8A-9690-B5AD51A507A1}" destId="{2209E25A-8CB2-4349-BC08-894B6ACC4EC4}" srcOrd="0" destOrd="0" presId="urn:microsoft.com/office/officeart/2018/2/layout/IconVerticalSolidList"/>
    <dgm:cxn modelId="{7D6A4E0E-6E3B-4542-8BBD-3BA8B7B65477}" type="presParOf" srcId="{2209E25A-8CB2-4349-BC08-894B6ACC4EC4}" destId="{3D8D89F6-E666-46F2-9F9D-7C11CDCB6E9D}" srcOrd="0" destOrd="0" presId="urn:microsoft.com/office/officeart/2018/2/layout/IconVerticalSolidList"/>
    <dgm:cxn modelId="{C4C2E7D5-322D-4F4D-8A65-8158A92BDF2F}" type="presParOf" srcId="{2209E25A-8CB2-4349-BC08-894B6ACC4EC4}" destId="{F4670C11-B627-4906-85B8-038CA1A8A030}" srcOrd="1" destOrd="0" presId="urn:microsoft.com/office/officeart/2018/2/layout/IconVerticalSolidList"/>
    <dgm:cxn modelId="{44C19852-1C79-4B6A-87F7-AAE85B981C02}" type="presParOf" srcId="{2209E25A-8CB2-4349-BC08-894B6ACC4EC4}" destId="{76083795-8356-4DBC-B90F-67C639A0122B}" srcOrd="2" destOrd="0" presId="urn:microsoft.com/office/officeart/2018/2/layout/IconVerticalSolidList"/>
    <dgm:cxn modelId="{3DCC6D6D-B09D-4622-B0FC-FEF726757F49}" type="presParOf" srcId="{2209E25A-8CB2-4349-BC08-894B6ACC4EC4}" destId="{00735A62-B3AB-41CD-BBFA-86C31B3D92C0}" srcOrd="3" destOrd="0" presId="urn:microsoft.com/office/officeart/2018/2/layout/IconVerticalSolidList"/>
    <dgm:cxn modelId="{5BF0274C-B88A-4187-A3FC-247CC48853A2}" type="presParOf" srcId="{AAD00E55-807D-4D8A-9690-B5AD51A507A1}" destId="{A2A449D0-3ABC-432F-9324-613DB57D1133}" srcOrd="1" destOrd="0" presId="urn:microsoft.com/office/officeart/2018/2/layout/IconVerticalSolidList"/>
    <dgm:cxn modelId="{D5968519-E799-4EFB-9EF4-434BD882DA62}" type="presParOf" srcId="{AAD00E55-807D-4D8A-9690-B5AD51A507A1}" destId="{C90F03DD-CA27-42F6-A766-22D4FA16C362}" srcOrd="2" destOrd="0" presId="urn:microsoft.com/office/officeart/2018/2/layout/IconVerticalSolidList"/>
    <dgm:cxn modelId="{FC871778-7C05-4B8E-9B36-EFC37EC0B253}" type="presParOf" srcId="{C90F03DD-CA27-42F6-A766-22D4FA16C362}" destId="{18D2F65B-CDF0-4870-A23A-2487D12C3228}" srcOrd="0" destOrd="0" presId="urn:microsoft.com/office/officeart/2018/2/layout/IconVerticalSolidList"/>
    <dgm:cxn modelId="{E8EF6C2A-1D9C-4D81-9086-574EB14FCD71}" type="presParOf" srcId="{C90F03DD-CA27-42F6-A766-22D4FA16C362}" destId="{A29A31CF-2493-4568-B9F0-8E12F9F0E8C4}" srcOrd="1" destOrd="0" presId="urn:microsoft.com/office/officeart/2018/2/layout/IconVerticalSolidList"/>
    <dgm:cxn modelId="{EF77B867-12EE-4E21-9A8F-2D0581589F9C}" type="presParOf" srcId="{C90F03DD-CA27-42F6-A766-22D4FA16C362}" destId="{29DA29B6-0F97-46AC-B008-5C11B5031233}" srcOrd="2" destOrd="0" presId="urn:microsoft.com/office/officeart/2018/2/layout/IconVerticalSolidList"/>
    <dgm:cxn modelId="{2D0B0ED3-6FF3-4E17-8971-34C2285B688A}" type="presParOf" srcId="{C90F03DD-CA27-42F6-A766-22D4FA16C362}" destId="{0638F58C-8ADC-4CD9-92B1-6DBC49B0DF78}" srcOrd="3" destOrd="0" presId="urn:microsoft.com/office/officeart/2018/2/layout/IconVerticalSolidList"/>
    <dgm:cxn modelId="{47D0992A-3E23-45CA-BBD9-6EC8E194F626}" type="presParOf" srcId="{AAD00E55-807D-4D8A-9690-B5AD51A507A1}" destId="{58D92987-8E8E-4B01-9E7E-75C8DD379F34}" srcOrd="3" destOrd="0" presId="urn:microsoft.com/office/officeart/2018/2/layout/IconVerticalSolidList"/>
    <dgm:cxn modelId="{7EB786C1-B472-4FDA-8A31-43632DD0497F}" type="presParOf" srcId="{AAD00E55-807D-4D8A-9690-B5AD51A507A1}" destId="{A6751181-5EA0-4447-A8EA-B537E0D8F59B}" srcOrd="4" destOrd="0" presId="urn:microsoft.com/office/officeart/2018/2/layout/IconVerticalSolidList"/>
    <dgm:cxn modelId="{2BF67061-EABC-4C5E-A0C7-513D11C2F3F2}" type="presParOf" srcId="{A6751181-5EA0-4447-A8EA-B537E0D8F59B}" destId="{BA3DA8A3-8569-4396-8BD5-D343FAEE8977}" srcOrd="0" destOrd="0" presId="urn:microsoft.com/office/officeart/2018/2/layout/IconVerticalSolidList"/>
    <dgm:cxn modelId="{883AA047-5031-451B-84F6-F9EE63AE90E9}" type="presParOf" srcId="{A6751181-5EA0-4447-A8EA-B537E0D8F59B}" destId="{7D1B8FD8-7F7C-4F6F-BD73-18CF02086A35}" srcOrd="1" destOrd="0" presId="urn:microsoft.com/office/officeart/2018/2/layout/IconVerticalSolidList"/>
    <dgm:cxn modelId="{DE071B3C-93D2-44F6-9E95-A421BB4E501F}" type="presParOf" srcId="{A6751181-5EA0-4447-A8EA-B537E0D8F59B}" destId="{A68A5018-E941-4F55-A7DA-B230E0E10161}" srcOrd="2" destOrd="0" presId="urn:microsoft.com/office/officeart/2018/2/layout/IconVerticalSolidList"/>
    <dgm:cxn modelId="{8FBB0373-BE11-4143-AA2E-27668825D921}" type="presParOf" srcId="{A6751181-5EA0-4447-A8EA-B537E0D8F59B}" destId="{EE7E60EC-534D-4557-BBF6-E4DA94572F0C}" srcOrd="3" destOrd="0" presId="urn:microsoft.com/office/officeart/2018/2/layout/IconVerticalSolidList"/>
    <dgm:cxn modelId="{75DFDED1-E055-4EC8-8BBE-016B442BF4CA}" type="presParOf" srcId="{AAD00E55-807D-4D8A-9690-B5AD51A507A1}" destId="{DCAAD279-2B19-4C1E-856E-04DDB2F532D4}" srcOrd="5" destOrd="0" presId="urn:microsoft.com/office/officeart/2018/2/layout/IconVerticalSolidList"/>
    <dgm:cxn modelId="{53C8AC79-7C5E-433D-8C0E-917800255CD0}" type="presParOf" srcId="{AAD00E55-807D-4D8A-9690-B5AD51A507A1}" destId="{8E903CD9-A07A-4027-96DE-A9996A86E205}" srcOrd="6" destOrd="0" presId="urn:microsoft.com/office/officeart/2018/2/layout/IconVerticalSolidList"/>
    <dgm:cxn modelId="{69048028-A05A-47B5-BC5D-0AFA39EDD763}" type="presParOf" srcId="{8E903CD9-A07A-4027-96DE-A9996A86E205}" destId="{028A9F97-A646-4E3E-9185-C2C4D3D5C719}" srcOrd="0" destOrd="0" presId="urn:microsoft.com/office/officeart/2018/2/layout/IconVerticalSolidList"/>
    <dgm:cxn modelId="{107850F5-4B9D-499D-A231-C362D9B09108}" type="presParOf" srcId="{8E903CD9-A07A-4027-96DE-A9996A86E205}" destId="{D5B8094C-3D9F-4E0C-808A-C3F5BF7475C8}" srcOrd="1" destOrd="0" presId="urn:microsoft.com/office/officeart/2018/2/layout/IconVerticalSolidList"/>
    <dgm:cxn modelId="{826E9483-6C0A-46FE-8BF9-F8138297C0CB}" type="presParOf" srcId="{8E903CD9-A07A-4027-96DE-A9996A86E205}" destId="{C8B5A499-A244-485F-9A23-EEBD5423171C}" srcOrd="2" destOrd="0" presId="urn:microsoft.com/office/officeart/2018/2/layout/IconVerticalSolidList"/>
    <dgm:cxn modelId="{9D3BCE4D-2734-4D7B-B5F3-0425527B9E5F}" type="presParOf" srcId="{8E903CD9-A07A-4027-96DE-A9996A86E205}" destId="{7A8FC20C-3A0A-402B-9EBC-24AABFB0C933}" srcOrd="3" destOrd="0" presId="urn:microsoft.com/office/officeart/2018/2/layout/IconVerticalSolidList"/>
    <dgm:cxn modelId="{2BCE4F95-035E-421F-8601-E5FCAC057BC4}" type="presParOf" srcId="{AAD00E55-807D-4D8A-9690-B5AD51A507A1}" destId="{EF1ECF7F-3F9D-418C-8C6F-E1C56E4F4825}" srcOrd="7" destOrd="0" presId="urn:microsoft.com/office/officeart/2018/2/layout/IconVerticalSolidList"/>
    <dgm:cxn modelId="{98502E0E-B3B9-4ABA-8F08-19404D72CAE7}" type="presParOf" srcId="{AAD00E55-807D-4D8A-9690-B5AD51A507A1}" destId="{53A76A34-03DF-4469-88BB-BA2C225727F2}" srcOrd="8" destOrd="0" presId="urn:microsoft.com/office/officeart/2018/2/layout/IconVerticalSolidList"/>
    <dgm:cxn modelId="{9CFA7B04-1B71-4B8C-8126-EE1C8356AC8B}" type="presParOf" srcId="{53A76A34-03DF-4469-88BB-BA2C225727F2}" destId="{2875ABFD-EF6F-4068-933E-D17A5D7FC1AE}" srcOrd="0" destOrd="0" presId="urn:microsoft.com/office/officeart/2018/2/layout/IconVerticalSolidList"/>
    <dgm:cxn modelId="{8C90DFB0-3D3E-4801-8695-C8EC50A16D7A}" type="presParOf" srcId="{53A76A34-03DF-4469-88BB-BA2C225727F2}" destId="{2BC890DB-7C9A-4914-A380-9CE0A01C7117}" srcOrd="1" destOrd="0" presId="urn:microsoft.com/office/officeart/2018/2/layout/IconVerticalSolidList"/>
    <dgm:cxn modelId="{8AAB0B85-388D-416D-8814-845CD8AE60EE}" type="presParOf" srcId="{53A76A34-03DF-4469-88BB-BA2C225727F2}" destId="{9D73B620-E74C-4FC1-9943-E679B6266E59}" srcOrd="2" destOrd="0" presId="urn:microsoft.com/office/officeart/2018/2/layout/IconVerticalSolidList"/>
    <dgm:cxn modelId="{62376A67-DB7C-4554-A94F-18E490BED3F2}" type="presParOf" srcId="{53A76A34-03DF-4469-88BB-BA2C225727F2}" destId="{F4F69506-6C7F-4D48-947E-E7DE14F6126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02D497-B357-46B6-A4DF-540312A708C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9C5449F9-0536-4A56-B54A-B9A87255106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Enhanced Data Accessibility:</a:t>
          </a:r>
          <a:r>
            <a:rPr lang="en-US"/>
            <a:t> Improve availability and accessibility of sterilization cycle records, logs, and reports.</a:t>
          </a:r>
        </a:p>
      </dgm:t>
    </dgm:pt>
    <dgm:pt modelId="{3F657EF1-E12F-4863-8C9A-22FB3BCF7F06}" type="parTrans" cxnId="{27DD3DA9-A98A-473A-9B52-F7471CC4C74E}">
      <dgm:prSet/>
      <dgm:spPr/>
      <dgm:t>
        <a:bodyPr/>
        <a:lstStyle/>
        <a:p>
          <a:endParaRPr lang="en-US"/>
        </a:p>
      </dgm:t>
    </dgm:pt>
    <dgm:pt modelId="{1F2C49BC-2632-4264-9650-5F2DE77721BA}" type="sibTrans" cxnId="{27DD3DA9-A98A-473A-9B52-F7471CC4C74E}">
      <dgm:prSet/>
      <dgm:spPr/>
      <dgm:t>
        <a:bodyPr/>
        <a:lstStyle/>
        <a:p>
          <a:endParaRPr lang="en-US"/>
        </a:p>
      </dgm:t>
    </dgm:pt>
    <dgm:pt modelId="{03E27AD2-2E55-461D-9253-207482C5D21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Improved Efficiency:</a:t>
          </a:r>
          <a:r>
            <a:rPr lang="en-US"/>
            <a:t> Ensure faster cycle processing and reduced manual data logging errors.</a:t>
          </a:r>
        </a:p>
      </dgm:t>
    </dgm:pt>
    <dgm:pt modelId="{9855A800-CE3A-4C14-82BA-AE5AB691034A}" type="parTrans" cxnId="{CDB39CC5-197D-45BC-B5ED-BAD519E6410D}">
      <dgm:prSet/>
      <dgm:spPr/>
      <dgm:t>
        <a:bodyPr/>
        <a:lstStyle/>
        <a:p>
          <a:endParaRPr lang="en-US"/>
        </a:p>
      </dgm:t>
    </dgm:pt>
    <dgm:pt modelId="{60A41BC3-1195-4905-BF7F-7660AE6E9778}" type="sibTrans" cxnId="{CDB39CC5-197D-45BC-B5ED-BAD519E6410D}">
      <dgm:prSet/>
      <dgm:spPr/>
      <dgm:t>
        <a:bodyPr/>
        <a:lstStyle/>
        <a:p>
          <a:endParaRPr lang="en-US"/>
        </a:p>
      </dgm:t>
    </dgm:pt>
    <dgm:pt modelId="{1BE0F2E2-CC71-44EF-BF15-ACB65C29D11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Regulatory Compliance:</a:t>
          </a:r>
          <a:r>
            <a:rPr lang="en-US"/>
            <a:t> Successfully pass regulatory audits with the system-generated reports.</a:t>
          </a:r>
        </a:p>
      </dgm:t>
    </dgm:pt>
    <dgm:pt modelId="{DBC3EDC7-D227-4553-BE1C-30FF771D245A}" type="parTrans" cxnId="{58B6EC1E-0D7C-4A55-91C6-17BBF1663D62}">
      <dgm:prSet/>
      <dgm:spPr/>
      <dgm:t>
        <a:bodyPr/>
        <a:lstStyle/>
        <a:p>
          <a:endParaRPr lang="en-US"/>
        </a:p>
      </dgm:t>
    </dgm:pt>
    <dgm:pt modelId="{58F976D5-27BB-4E66-90CA-97DEFFBCEFF3}" type="sibTrans" cxnId="{58B6EC1E-0D7C-4A55-91C6-17BBF1663D62}">
      <dgm:prSet/>
      <dgm:spPr/>
      <dgm:t>
        <a:bodyPr/>
        <a:lstStyle/>
        <a:p>
          <a:endParaRPr lang="en-US"/>
        </a:p>
      </dgm:t>
    </dgm:pt>
    <dgm:pt modelId="{76821259-94D9-4FC3-81DE-78170B6C64B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User Adoption: </a:t>
          </a:r>
          <a:r>
            <a:rPr lang="en-US"/>
            <a:t>Achieve </a:t>
          </a:r>
          <a:r>
            <a:rPr lang="en-US" b="1"/>
            <a:t>90% user satisfaction</a:t>
          </a:r>
          <a:r>
            <a:rPr lang="en-US"/>
            <a:t> based on post-implementation surveys.</a:t>
          </a:r>
        </a:p>
      </dgm:t>
    </dgm:pt>
    <dgm:pt modelId="{97C8AF7F-084B-4B61-BF2D-BF5EE63EB45E}" type="parTrans" cxnId="{635F0ADC-564F-4BCF-AD12-8C96DC4E878C}">
      <dgm:prSet/>
      <dgm:spPr/>
      <dgm:t>
        <a:bodyPr/>
        <a:lstStyle/>
        <a:p>
          <a:endParaRPr lang="en-US"/>
        </a:p>
      </dgm:t>
    </dgm:pt>
    <dgm:pt modelId="{AA7328B3-0946-4E7E-8610-842E8F8A2503}" type="sibTrans" cxnId="{635F0ADC-564F-4BCF-AD12-8C96DC4E878C}">
      <dgm:prSet/>
      <dgm:spPr/>
      <dgm:t>
        <a:bodyPr/>
        <a:lstStyle/>
        <a:p>
          <a:endParaRPr lang="en-US"/>
        </a:p>
      </dgm:t>
    </dgm:pt>
    <dgm:pt modelId="{211F383D-41C7-4E4A-95A6-65C600E5644C}" type="pres">
      <dgm:prSet presAssocID="{C402D497-B357-46B6-A4DF-540312A708C5}" presName="root" presStyleCnt="0">
        <dgm:presLayoutVars>
          <dgm:dir/>
          <dgm:resizeHandles val="exact"/>
        </dgm:presLayoutVars>
      </dgm:prSet>
      <dgm:spPr/>
    </dgm:pt>
    <dgm:pt modelId="{8F09771C-DA82-4118-85DC-FDF234721D89}" type="pres">
      <dgm:prSet presAssocID="{9C5449F9-0536-4A56-B54A-B9A872551060}" presName="compNode" presStyleCnt="0"/>
      <dgm:spPr/>
    </dgm:pt>
    <dgm:pt modelId="{68A1E386-7FC1-4F92-B6DE-EE27547C0693}" type="pres">
      <dgm:prSet presAssocID="{9C5449F9-0536-4A56-B54A-B9A872551060}" presName="iconBgRect" presStyleLbl="bgShp" presStyleIdx="0" presStyleCnt="4"/>
      <dgm:spPr/>
    </dgm:pt>
    <dgm:pt modelId="{436C3D04-F0F7-4644-8E05-78399D8C270E}" type="pres">
      <dgm:prSet presAssocID="{9C5449F9-0536-4A56-B54A-B9A87255106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7C40F863-8191-498D-A81A-F8683ABDC048}" type="pres">
      <dgm:prSet presAssocID="{9C5449F9-0536-4A56-B54A-B9A872551060}" presName="spaceRect" presStyleCnt="0"/>
      <dgm:spPr/>
    </dgm:pt>
    <dgm:pt modelId="{F87CA11B-03FC-487B-8FB1-FA47D17E4833}" type="pres">
      <dgm:prSet presAssocID="{9C5449F9-0536-4A56-B54A-B9A872551060}" presName="textRect" presStyleLbl="revTx" presStyleIdx="0" presStyleCnt="4">
        <dgm:presLayoutVars>
          <dgm:chMax val="1"/>
          <dgm:chPref val="1"/>
        </dgm:presLayoutVars>
      </dgm:prSet>
      <dgm:spPr/>
    </dgm:pt>
    <dgm:pt modelId="{BCDDC8B8-E97A-4324-892A-9498C80BA436}" type="pres">
      <dgm:prSet presAssocID="{1F2C49BC-2632-4264-9650-5F2DE77721BA}" presName="sibTrans" presStyleCnt="0"/>
      <dgm:spPr/>
    </dgm:pt>
    <dgm:pt modelId="{924F7283-167B-49ED-977E-171706A053E0}" type="pres">
      <dgm:prSet presAssocID="{03E27AD2-2E55-461D-9253-207482C5D214}" presName="compNode" presStyleCnt="0"/>
      <dgm:spPr/>
    </dgm:pt>
    <dgm:pt modelId="{F586689B-73AD-4691-A636-4F3119EDACD1}" type="pres">
      <dgm:prSet presAssocID="{03E27AD2-2E55-461D-9253-207482C5D214}" presName="iconBgRect" presStyleLbl="bgShp" presStyleIdx="1" presStyleCnt="4"/>
      <dgm:spPr/>
    </dgm:pt>
    <dgm:pt modelId="{57871789-555C-433C-A010-5F95A642D04B}" type="pres">
      <dgm:prSet presAssocID="{03E27AD2-2E55-461D-9253-207482C5D21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F3F12B4E-B3C9-4357-8508-C130B011CB4F}" type="pres">
      <dgm:prSet presAssocID="{03E27AD2-2E55-461D-9253-207482C5D214}" presName="spaceRect" presStyleCnt="0"/>
      <dgm:spPr/>
    </dgm:pt>
    <dgm:pt modelId="{D6CC5E54-1B4F-41B1-AEAA-48BB23420049}" type="pres">
      <dgm:prSet presAssocID="{03E27AD2-2E55-461D-9253-207482C5D214}" presName="textRect" presStyleLbl="revTx" presStyleIdx="1" presStyleCnt="4">
        <dgm:presLayoutVars>
          <dgm:chMax val="1"/>
          <dgm:chPref val="1"/>
        </dgm:presLayoutVars>
      </dgm:prSet>
      <dgm:spPr/>
    </dgm:pt>
    <dgm:pt modelId="{F20E5C24-893D-4653-B99B-300633CB6CB2}" type="pres">
      <dgm:prSet presAssocID="{60A41BC3-1195-4905-BF7F-7660AE6E9778}" presName="sibTrans" presStyleCnt="0"/>
      <dgm:spPr/>
    </dgm:pt>
    <dgm:pt modelId="{858D1CF3-8D1B-49DE-8F58-2ABE108148CA}" type="pres">
      <dgm:prSet presAssocID="{1BE0F2E2-CC71-44EF-BF15-ACB65C29D11F}" presName="compNode" presStyleCnt="0"/>
      <dgm:spPr/>
    </dgm:pt>
    <dgm:pt modelId="{2A8ACF18-4027-4489-9DF0-1037BEA08C1D}" type="pres">
      <dgm:prSet presAssocID="{1BE0F2E2-CC71-44EF-BF15-ACB65C29D11F}" presName="iconBgRect" presStyleLbl="bgShp" presStyleIdx="2" presStyleCnt="4"/>
      <dgm:spPr/>
    </dgm:pt>
    <dgm:pt modelId="{75033CA1-AFD9-4406-9089-8506912FE77E}" type="pres">
      <dgm:prSet presAssocID="{1BE0F2E2-CC71-44EF-BF15-ACB65C29D11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06D4736F-FC7A-4316-B5C0-914239729FFD}" type="pres">
      <dgm:prSet presAssocID="{1BE0F2E2-CC71-44EF-BF15-ACB65C29D11F}" presName="spaceRect" presStyleCnt="0"/>
      <dgm:spPr/>
    </dgm:pt>
    <dgm:pt modelId="{3D367BFC-CB75-4B28-9AA1-E1E2B9BBE955}" type="pres">
      <dgm:prSet presAssocID="{1BE0F2E2-CC71-44EF-BF15-ACB65C29D11F}" presName="textRect" presStyleLbl="revTx" presStyleIdx="2" presStyleCnt="4">
        <dgm:presLayoutVars>
          <dgm:chMax val="1"/>
          <dgm:chPref val="1"/>
        </dgm:presLayoutVars>
      </dgm:prSet>
      <dgm:spPr/>
    </dgm:pt>
    <dgm:pt modelId="{9F3C2A94-6EA2-43D5-83AB-95FF7116AC84}" type="pres">
      <dgm:prSet presAssocID="{58F976D5-27BB-4E66-90CA-97DEFFBCEFF3}" presName="sibTrans" presStyleCnt="0"/>
      <dgm:spPr/>
    </dgm:pt>
    <dgm:pt modelId="{83D4BED6-954F-4796-B458-3F8994BE85BA}" type="pres">
      <dgm:prSet presAssocID="{76821259-94D9-4FC3-81DE-78170B6C64B5}" presName="compNode" presStyleCnt="0"/>
      <dgm:spPr/>
    </dgm:pt>
    <dgm:pt modelId="{7D445545-ECAB-4830-8A11-6130EAF108BF}" type="pres">
      <dgm:prSet presAssocID="{76821259-94D9-4FC3-81DE-78170B6C64B5}" presName="iconBgRect" presStyleLbl="bgShp" presStyleIdx="3" presStyleCnt="4"/>
      <dgm:spPr/>
    </dgm:pt>
    <dgm:pt modelId="{5D252E5F-2C72-43D9-B26D-E92C70E7A4B8}" type="pres">
      <dgm:prSet presAssocID="{76821259-94D9-4FC3-81DE-78170B6C64B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DD55D063-CD80-4329-AF23-2CEF411DAD62}" type="pres">
      <dgm:prSet presAssocID="{76821259-94D9-4FC3-81DE-78170B6C64B5}" presName="spaceRect" presStyleCnt="0"/>
      <dgm:spPr/>
    </dgm:pt>
    <dgm:pt modelId="{26425910-3584-44EE-A002-702CB19158BD}" type="pres">
      <dgm:prSet presAssocID="{76821259-94D9-4FC3-81DE-78170B6C64B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8B6EC1E-0D7C-4A55-91C6-17BBF1663D62}" srcId="{C402D497-B357-46B6-A4DF-540312A708C5}" destId="{1BE0F2E2-CC71-44EF-BF15-ACB65C29D11F}" srcOrd="2" destOrd="0" parTransId="{DBC3EDC7-D227-4553-BE1C-30FF771D245A}" sibTransId="{58F976D5-27BB-4E66-90CA-97DEFFBCEFF3}"/>
    <dgm:cxn modelId="{3927D248-AF58-4232-A58D-96E0F73A4608}" type="presOf" srcId="{1BE0F2E2-CC71-44EF-BF15-ACB65C29D11F}" destId="{3D367BFC-CB75-4B28-9AA1-E1E2B9BBE955}" srcOrd="0" destOrd="0" presId="urn:microsoft.com/office/officeart/2018/5/layout/IconCircleLabelList"/>
    <dgm:cxn modelId="{27DD3DA9-A98A-473A-9B52-F7471CC4C74E}" srcId="{C402D497-B357-46B6-A4DF-540312A708C5}" destId="{9C5449F9-0536-4A56-B54A-B9A872551060}" srcOrd="0" destOrd="0" parTransId="{3F657EF1-E12F-4863-8C9A-22FB3BCF7F06}" sibTransId="{1F2C49BC-2632-4264-9650-5F2DE77721BA}"/>
    <dgm:cxn modelId="{16F096AB-2E27-480D-971F-30799AD7D994}" type="presOf" srcId="{9C5449F9-0536-4A56-B54A-B9A872551060}" destId="{F87CA11B-03FC-487B-8FB1-FA47D17E4833}" srcOrd="0" destOrd="0" presId="urn:microsoft.com/office/officeart/2018/5/layout/IconCircleLabelList"/>
    <dgm:cxn modelId="{F29DCEB8-45B3-4060-B240-822D2317CCC9}" type="presOf" srcId="{76821259-94D9-4FC3-81DE-78170B6C64B5}" destId="{26425910-3584-44EE-A002-702CB19158BD}" srcOrd="0" destOrd="0" presId="urn:microsoft.com/office/officeart/2018/5/layout/IconCircleLabelList"/>
    <dgm:cxn modelId="{CDB39CC5-197D-45BC-B5ED-BAD519E6410D}" srcId="{C402D497-B357-46B6-A4DF-540312A708C5}" destId="{03E27AD2-2E55-461D-9253-207482C5D214}" srcOrd="1" destOrd="0" parTransId="{9855A800-CE3A-4C14-82BA-AE5AB691034A}" sibTransId="{60A41BC3-1195-4905-BF7F-7660AE6E9778}"/>
    <dgm:cxn modelId="{635F0ADC-564F-4BCF-AD12-8C96DC4E878C}" srcId="{C402D497-B357-46B6-A4DF-540312A708C5}" destId="{76821259-94D9-4FC3-81DE-78170B6C64B5}" srcOrd="3" destOrd="0" parTransId="{97C8AF7F-084B-4B61-BF2D-BF5EE63EB45E}" sibTransId="{AA7328B3-0946-4E7E-8610-842E8F8A2503}"/>
    <dgm:cxn modelId="{5ECD07EE-7E7C-48F1-876E-ABF56625E6B8}" type="presOf" srcId="{C402D497-B357-46B6-A4DF-540312A708C5}" destId="{211F383D-41C7-4E4A-95A6-65C600E5644C}" srcOrd="0" destOrd="0" presId="urn:microsoft.com/office/officeart/2018/5/layout/IconCircleLabelList"/>
    <dgm:cxn modelId="{E8A18BF9-BD2A-40C1-B3C3-10576D330E16}" type="presOf" srcId="{03E27AD2-2E55-461D-9253-207482C5D214}" destId="{D6CC5E54-1B4F-41B1-AEAA-48BB23420049}" srcOrd="0" destOrd="0" presId="urn:microsoft.com/office/officeart/2018/5/layout/IconCircleLabelList"/>
    <dgm:cxn modelId="{B4F30CA0-15F9-493E-A12E-6DDC4B410C75}" type="presParOf" srcId="{211F383D-41C7-4E4A-95A6-65C600E5644C}" destId="{8F09771C-DA82-4118-85DC-FDF234721D89}" srcOrd="0" destOrd="0" presId="urn:microsoft.com/office/officeart/2018/5/layout/IconCircleLabelList"/>
    <dgm:cxn modelId="{488BCBCC-EB71-43BF-A50E-8F0C34F0CD68}" type="presParOf" srcId="{8F09771C-DA82-4118-85DC-FDF234721D89}" destId="{68A1E386-7FC1-4F92-B6DE-EE27547C0693}" srcOrd="0" destOrd="0" presId="urn:microsoft.com/office/officeart/2018/5/layout/IconCircleLabelList"/>
    <dgm:cxn modelId="{55E593C1-9929-4663-971B-C40E39EA7AF0}" type="presParOf" srcId="{8F09771C-DA82-4118-85DC-FDF234721D89}" destId="{436C3D04-F0F7-4644-8E05-78399D8C270E}" srcOrd="1" destOrd="0" presId="urn:microsoft.com/office/officeart/2018/5/layout/IconCircleLabelList"/>
    <dgm:cxn modelId="{7B7D9851-8EE2-46F2-BA1E-BF0B85429D7B}" type="presParOf" srcId="{8F09771C-DA82-4118-85DC-FDF234721D89}" destId="{7C40F863-8191-498D-A81A-F8683ABDC048}" srcOrd="2" destOrd="0" presId="urn:microsoft.com/office/officeart/2018/5/layout/IconCircleLabelList"/>
    <dgm:cxn modelId="{AAF19FA8-B93C-4326-8756-359D57512F49}" type="presParOf" srcId="{8F09771C-DA82-4118-85DC-FDF234721D89}" destId="{F87CA11B-03FC-487B-8FB1-FA47D17E4833}" srcOrd="3" destOrd="0" presId="urn:microsoft.com/office/officeart/2018/5/layout/IconCircleLabelList"/>
    <dgm:cxn modelId="{BB4DFFA5-B20F-4955-B195-301CA08EA3CD}" type="presParOf" srcId="{211F383D-41C7-4E4A-95A6-65C600E5644C}" destId="{BCDDC8B8-E97A-4324-892A-9498C80BA436}" srcOrd="1" destOrd="0" presId="urn:microsoft.com/office/officeart/2018/5/layout/IconCircleLabelList"/>
    <dgm:cxn modelId="{6E128A1A-3FF2-484A-8B77-35EA96E29E96}" type="presParOf" srcId="{211F383D-41C7-4E4A-95A6-65C600E5644C}" destId="{924F7283-167B-49ED-977E-171706A053E0}" srcOrd="2" destOrd="0" presId="urn:microsoft.com/office/officeart/2018/5/layout/IconCircleLabelList"/>
    <dgm:cxn modelId="{714758C3-CA2D-44F0-A3BB-418B2129D31B}" type="presParOf" srcId="{924F7283-167B-49ED-977E-171706A053E0}" destId="{F586689B-73AD-4691-A636-4F3119EDACD1}" srcOrd="0" destOrd="0" presId="urn:microsoft.com/office/officeart/2018/5/layout/IconCircleLabelList"/>
    <dgm:cxn modelId="{796206FA-61CD-4CB4-91F3-65456FE581E0}" type="presParOf" srcId="{924F7283-167B-49ED-977E-171706A053E0}" destId="{57871789-555C-433C-A010-5F95A642D04B}" srcOrd="1" destOrd="0" presId="urn:microsoft.com/office/officeart/2018/5/layout/IconCircleLabelList"/>
    <dgm:cxn modelId="{460561F4-D414-44C6-A050-844E0139AF80}" type="presParOf" srcId="{924F7283-167B-49ED-977E-171706A053E0}" destId="{F3F12B4E-B3C9-4357-8508-C130B011CB4F}" srcOrd="2" destOrd="0" presId="urn:microsoft.com/office/officeart/2018/5/layout/IconCircleLabelList"/>
    <dgm:cxn modelId="{67E39563-F370-45C1-9F59-28EEDA156115}" type="presParOf" srcId="{924F7283-167B-49ED-977E-171706A053E0}" destId="{D6CC5E54-1B4F-41B1-AEAA-48BB23420049}" srcOrd="3" destOrd="0" presId="urn:microsoft.com/office/officeart/2018/5/layout/IconCircleLabelList"/>
    <dgm:cxn modelId="{9BFE9CFF-EE30-49C9-A76E-02EF7A3A6D9B}" type="presParOf" srcId="{211F383D-41C7-4E4A-95A6-65C600E5644C}" destId="{F20E5C24-893D-4653-B99B-300633CB6CB2}" srcOrd="3" destOrd="0" presId="urn:microsoft.com/office/officeart/2018/5/layout/IconCircleLabelList"/>
    <dgm:cxn modelId="{B7D22D91-867D-4D78-A0E9-7DAB91B5624E}" type="presParOf" srcId="{211F383D-41C7-4E4A-95A6-65C600E5644C}" destId="{858D1CF3-8D1B-49DE-8F58-2ABE108148CA}" srcOrd="4" destOrd="0" presId="urn:microsoft.com/office/officeart/2018/5/layout/IconCircleLabelList"/>
    <dgm:cxn modelId="{B7A3714C-3C58-4CAE-A154-F1F802954012}" type="presParOf" srcId="{858D1CF3-8D1B-49DE-8F58-2ABE108148CA}" destId="{2A8ACF18-4027-4489-9DF0-1037BEA08C1D}" srcOrd="0" destOrd="0" presId="urn:microsoft.com/office/officeart/2018/5/layout/IconCircleLabelList"/>
    <dgm:cxn modelId="{6020A5FC-A850-498F-90C4-6AB5BC6563E5}" type="presParOf" srcId="{858D1CF3-8D1B-49DE-8F58-2ABE108148CA}" destId="{75033CA1-AFD9-4406-9089-8506912FE77E}" srcOrd="1" destOrd="0" presId="urn:microsoft.com/office/officeart/2018/5/layout/IconCircleLabelList"/>
    <dgm:cxn modelId="{ADE45B7F-9036-4B28-9A77-F27526DF1638}" type="presParOf" srcId="{858D1CF3-8D1B-49DE-8F58-2ABE108148CA}" destId="{06D4736F-FC7A-4316-B5C0-914239729FFD}" srcOrd="2" destOrd="0" presId="urn:microsoft.com/office/officeart/2018/5/layout/IconCircleLabelList"/>
    <dgm:cxn modelId="{2109F7C0-1D24-4ECB-ADBD-36E5B3092B62}" type="presParOf" srcId="{858D1CF3-8D1B-49DE-8F58-2ABE108148CA}" destId="{3D367BFC-CB75-4B28-9AA1-E1E2B9BBE955}" srcOrd="3" destOrd="0" presId="urn:microsoft.com/office/officeart/2018/5/layout/IconCircleLabelList"/>
    <dgm:cxn modelId="{873C90E0-38DB-49B3-9B35-3532673CBCF4}" type="presParOf" srcId="{211F383D-41C7-4E4A-95A6-65C600E5644C}" destId="{9F3C2A94-6EA2-43D5-83AB-95FF7116AC84}" srcOrd="5" destOrd="0" presId="urn:microsoft.com/office/officeart/2018/5/layout/IconCircleLabelList"/>
    <dgm:cxn modelId="{365959BE-C7F7-4042-B9D1-483D6434A30D}" type="presParOf" srcId="{211F383D-41C7-4E4A-95A6-65C600E5644C}" destId="{83D4BED6-954F-4796-B458-3F8994BE85BA}" srcOrd="6" destOrd="0" presId="urn:microsoft.com/office/officeart/2018/5/layout/IconCircleLabelList"/>
    <dgm:cxn modelId="{40914B93-6945-494C-AE7A-09BCCA62CE30}" type="presParOf" srcId="{83D4BED6-954F-4796-B458-3F8994BE85BA}" destId="{7D445545-ECAB-4830-8A11-6130EAF108BF}" srcOrd="0" destOrd="0" presId="urn:microsoft.com/office/officeart/2018/5/layout/IconCircleLabelList"/>
    <dgm:cxn modelId="{DE68B52A-97D4-46C9-B4DF-DD4D88424928}" type="presParOf" srcId="{83D4BED6-954F-4796-B458-3F8994BE85BA}" destId="{5D252E5F-2C72-43D9-B26D-E92C70E7A4B8}" srcOrd="1" destOrd="0" presId="urn:microsoft.com/office/officeart/2018/5/layout/IconCircleLabelList"/>
    <dgm:cxn modelId="{2EFD03BD-3AB6-411F-A3FD-56CFF990610E}" type="presParOf" srcId="{83D4BED6-954F-4796-B458-3F8994BE85BA}" destId="{DD55D063-CD80-4329-AF23-2CEF411DAD62}" srcOrd="2" destOrd="0" presId="urn:microsoft.com/office/officeart/2018/5/layout/IconCircleLabelList"/>
    <dgm:cxn modelId="{5ADC4E0D-4C5E-492C-9669-2B8D762B6EE8}" type="presParOf" srcId="{83D4BED6-954F-4796-B458-3F8994BE85BA}" destId="{26425910-3584-44EE-A002-702CB19158B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3148C-FFBA-481D-8F31-6CA251C59109}">
      <dsp:nvSpPr>
        <dsp:cNvPr id="0" name=""/>
        <dsp:cNvSpPr/>
      </dsp:nvSpPr>
      <dsp:spPr>
        <a:xfrm>
          <a:off x="0" y="2342652"/>
          <a:ext cx="6447234" cy="15370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This manual approach is time-consuming, prone to errors, and inefficient in meeting regulatory compliance standards.</a:t>
          </a:r>
        </a:p>
      </dsp:txBody>
      <dsp:txXfrm>
        <a:off x="0" y="2342652"/>
        <a:ext cx="6447234" cy="1537033"/>
      </dsp:txXfrm>
    </dsp:sp>
    <dsp:sp modelId="{BCDD62B0-1399-4ACC-A64D-254A362CD3CE}">
      <dsp:nvSpPr>
        <dsp:cNvPr id="0" name=""/>
        <dsp:cNvSpPr/>
      </dsp:nvSpPr>
      <dsp:spPr>
        <a:xfrm rot="10800000">
          <a:off x="0" y="1750"/>
          <a:ext cx="6447234" cy="2363958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Tastybite India currently lacks an automated and integrated system to monitor, control, and document the sterilization process in retort machines.</a:t>
          </a:r>
        </a:p>
      </dsp:txBody>
      <dsp:txXfrm rot="10800000">
        <a:off x="0" y="1750"/>
        <a:ext cx="6447234" cy="15360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86B670-339D-4C28-AA4E-451AAFD41FFA}">
      <dsp:nvSpPr>
        <dsp:cNvPr id="0" name=""/>
        <dsp:cNvSpPr/>
      </dsp:nvSpPr>
      <dsp:spPr>
        <a:xfrm>
          <a:off x="2027985" y="1033636"/>
          <a:ext cx="3474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8356"/>
              </a:moveTo>
              <a:lnTo>
                <a:pt x="190844" y="48356"/>
              </a:lnTo>
              <a:lnTo>
                <a:pt x="190844" y="45720"/>
              </a:lnTo>
              <a:lnTo>
                <a:pt x="347488" y="4572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92277" y="1077020"/>
        <a:ext cx="18904" cy="4673"/>
      </dsp:txXfrm>
    </dsp:sp>
    <dsp:sp modelId="{55771201-F12A-438E-8BCA-BD2E1552A11A}">
      <dsp:nvSpPr>
        <dsp:cNvPr id="0" name=""/>
        <dsp:cNvSpPr/>
      </dsp:nvSpPr>
      <dsp:spPr>
        <a:xfrm>
          <a:off x="0" y="0"/>
          <a:ext cx="2029785" cy="21639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461" tIns="104402" rIns="99461" bIns="10440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Automated Process Control:</a:t>
          </a: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 Implement a solution to control and monitor sterilization cycles precisely.</a:t>
          </a:r>
        </a:p>
      </dsp:txBody>
      <dsp:txXfrm>
        <a:off x="0" y="0"/>
        <a:ext cx="2029785" cy="2163987"/>
      </dsp:txXfrm>
    </dsp:sp>
    <dsp:sp modelId="{876C7DF9-C333-4334-A5A3-BCFC7EC00E68}">
      <dsp:nvSpPr>
        <dsp:cNvPr id="0" name=""/>
        <dsp:cNvSpPr/>
      </dsp:nvSpPr>
      <dsp:spPr>
        <a:xfrm>
          <a:off x="4435860" y="1033636"/>
          <a:ext cx="4409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7579" y="45720"/>
              </a:lnTo>
              <a:lnTo>
                <a:pt x="237579" y="57338"/>
              </a:lnTo>
              <a:lnTo>
                <a:pt x="440959" y="57338"/>
              </a:lnTo>
            </a:path>
          </a:pathLst>
        </a:custGeom>
        <a:noFill/>
        <a:ln w="12700" cap="rnd" cmpd="sng" algn="ctr">
          <a:solidFill>
            <a:schemeClr val="accent2">
              <a:hueOff val="-988095"/>
              <a:satOff val="4733"/>
              <a:lumOff val="437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44547" y="1077020"/>
        <a:ext cx="23585" cy="4673"/>
      </dsp:txXfrm>
    </dsp:sp>
    <dsp:sp modelId="{FDE00805-4C1C-4507-92EC-FD87B1D3D50C}">
      <dsp:nvSpPr>
        <dsp:cNvPr id="0" name=""/>
        <dsp:cNvSpPr/>
      </dsp:nvSpPr>
      <dsp:spPr>
        <a:xfrm>
          <a:off x="2407874" y="0"/>
          <a:ext cx="2029785" cy="2158713"/>
        </a:xfrm>
        <a:prstGeom prst="rect">
          <a:avLst/>
        </a:prstGeom>
        <a:gradFill rotWithShape="0">
          <a:gsLst>
            <a:gs pos="0">
              <a:schemeClr val="accent2">
                <a:hueOff val="-741071"/>
                <a:satOff val="3550"/>
                <a:lumOff val="3284"/>
                <a:alphaOff val="0"/>
                <a:tint val="96000"/>
                <a:lumMod val="100000"/>
              </a:schemeClr>
            </a:gs>
            <a:gs pos="78000">
              <a:schemeClr val="accent2">
                <a:hueOff val="-741071"/>
                <a:satOff val="3550"/>
                <a:lumOff val="328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461" tIns="104402" rIns="99461" bIns="10440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Data Logging and Traceability:</a:t>
          </a: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 Ensure comprehensive data recording for regulatory compliance and audits</a:t>
          </a:r>
          <a:r>
            <a:rPr lang="en-US" sz="1200" kern="1200" dirty="0"/>
            <a:t>.</a:t>
          </a:r>
        </a:p>
      </dsp:txBody>
      <dsp:txXfrm>
        <a:off x="2407874" y="0"/>
        <a:ext cx="2029785" cy="2158713"/>
      </dsp:txXfrm>
    </dsp:sp>
    <dsp:sp modelId="{87FDB8BC-6760-40E3-9005-34B443358C47}">
      <dsp:nvSpPr>
        <dsp:cNvPr id="0" name=""/>
        <dsp:cNvSpPr/>
      </dsp:nvSpPr>
      <dsp:spPr>
        <a:xfrm>
          <a:off x="1023722" y="2158880"/>
          <a:ext cx="4900390" cy="512014"/>
        </a:xfrm>
        <a:custGeom>
          <a:avLst/>
          <a:gdLst/>
          <a:ahLst/>
          <a:cxnLst/>
          <a:rect l="0" t="0" r="0" b="0"/>
          <a:pathLst>
            <a:path>
              <a:moveTo>
                <a:pt x="4900390" y="0"/>
              </a:moveTo>
              <a:lnTo>
                <a:pt x="4900390" y="273107"/>
              </a:lnTo>
              <a:lnTo>
                <a:pt x="0" y="273107"/>
              </a:lnTo>
              <a:lnTo>
                <a:pt x="0" y="512014"/>
              </a:lnTo>
            </a:path>
          </a:pathLst>
        </a:custGeom>
        <a:noFill/>
        <a:ln w="12700" cap="rnd" cmpd="sng" algn="ctr">
          <a:solidFill>
            <a:schemeClr val="accent2">
              <a:hueOff val="-1976191"/>
              <a:satOff val="9467"/>
              <a:lumOff val="875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0659" y="2412551"/>
        <a:ext cx="246517" cy="4673"/>
      </dsp:txXfrm>
    </dsp:sp>
    <dsp:sp modelId="{B86EF086-A5A3-4D75-B899-0A8001E8D2A4}">
      <dsp:nvSpPr>
        <dsp:cNvPr id="0" name=""/>
        <dsp:cNvSpPr/>
      </dsp:nvSpPr>
      <dsp:spPr>
        <a:xfrm>
          <a:off x="4909220" y="21269"/>
          <a:ext cx="2029785" cy="2139410"/>
        </a:xfrm>
        <a:prstGeom prst="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461" tIns="104402" rIns="99461" bIns="10440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User-friendly Interface:</a:t>
          </a: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 Provide an interactive dashboard for operators and supervisors.</a:t>
          </a:r>
        </a:p>
      </dsp:txBody>
      <dsp:txXfrm>
        <a:off x="4909220" y="21269"/>
        <a:ext cx="2029785" cy="2139410"/>
      </dsp:txXfrm>
    </dsp:sp>
    <dsp:sp modelId="{89613A01-2EA3-4D68-8FF0-B35D98310FD3}">
      <dsp:nvSpPr>
        <dsp:cNvPr id="0" name=""/>
        <dsp:cNvSpPr/>
      </dsp:nvSpPr>
      <dsp:spPr>
        <a:xfrm>
          <a:off x="2036815" y="3551748"/>
          <a:ext cx="4362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6250" y="45720"/>
              </a:lnTo>
            </a:path>
          </a:pathLst>
        </a:custGeom>
        <a:noFill/>
        <a:ln w="12700" cap="rnd" cmpd="sng" algn="ctr">
          <a:solidFill>
            <a:schemeClr val="accent2">
              <a:hueOff val="-2964286"/>
              <a:satOff val="14200"/>
              <a:lumOff val="1313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43269" y="3595131"/>
        <a:ext cx="23342" cy="4673"/>
      </dsp:txXfrm>
    </dsp:sp>
    <dsp:sp modelId="{C39698A4-6BC2-4490-928D-0987D8D58276}">
      <dsp:nvSpPr>
        <dsp:cNvPr id="0" name=""/>
        <dsp:cNvSpPr/>
      </dsp:nvSpPr>
      <dsp:spPr>
        <a:xfrm>
          <a:off x="8830" y="2703295"/>
          <a:ext cx="2029785" cy="1788346"/>
        </a:xfrm>
        <a:prstGeom prst="rect">
          <a:avLst/>
        </a:prstGeom>
        <a:gradFill rotWithShape="0">
          <a:gsLst>
            <a:gs pos="0">
              <a:schemeClr val="accent2">
                <a:hueOff val="-2223214"/>
                <a:satOff val="10650"/>
                <a:lumOff val="9853"/>
                <a:alphaOff val="0"/>
                <a:tint val="96000"/>
                <a:lumMod val="100000"/>
              </a:schemeClr>
            </a:gs>
            <a:gs pos="78000">
              <a:schemeClr val="accent2">
                <a:hueOff val="-2223214"/>
                <a:satOff val="10650"/>
                <a:lumOff val="985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461" tIns="104402" rIns="99461" bIns="10440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System Integration:</a:t>
          </a: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 Enable seamless integration with hardware (PLCs, IoT devices) and enterprise systems (ERP, LIMS).</a:t>
          </a:r>
        </a:p>
      </dsp:txBody>
      <dsp:txXfrm>
        <a:off x="8830" y="2703295"/>
        <a:ext cx="2029785" cy="1788346"/>
      </dsp:txXfrm>
    </dsp:sp>
    <dsp:sp modelId="{A1D8B764-F7C9-484E-95BB-17DD556D6659}">
      <dsp:nvSpPr>
        <dsp:cNvPr id="0" name=""/>
        <dsp:cNvSpPr/>
      </dsp:nvSpPr>
      <dsp:spPr>
        <a:xfrm>
          <a:off x="2505466" y="2667587"/>
          <a:ext cx="2029785" cy="1859762"/>
        </a:xfrm>
        <a:prstGeom prst="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461" tIns="104402" rIns="99461" bIns="104402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Calibri" panose="020F0502020204030204" pitchFamily="34" charset="0"/>
              <a:cs typeface="Calibri" panose="020F0502020204030204" pitchFamily="34" charset="0"/>
            </a:rPr>
            <a:t>Compliance Adherence:</a:t>
          </a:r>
          <a:r>
            <a:rPr lang="en-US" sz="1700" kern="1200" dirty="0">
              <a:latin typeface="Calibri" panose="020F0502020204030204" pitchFamily="34" charset="0"/>
              <a:cs typeface="Calibri" panose="020F0502020204030204" pitchFamily="34" charset="0"/>
            </a:rPr>
            <a:t> Meet FDA, WHO, and other relevant regulatory standards.</a:t>
          </a:r>
        </a:p>
      </dsp:txBody>
      <dsp:txXfrm>
        <a:off x="2505466" y="2667587"/>
        <a:ext cx="2029785" cy="18597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8D89F6-E666-46F2-9F9D-7C11CDCB6E9D}">
      <dsp:nvSpPr>
        <dsp:cNvPr id="0" name=""/>
        <dsp:cNvSpPr/>
      </dsp:nvSpPr>
      <dsp:spPr>
        <a:xfrm>
          <a:off x="0" y="3198"/>
          <a:ext cx="7213600" cy="681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670C11-B627-4906-85B8-038CA1A8A030}">
      <dsp:nvSpPr>
        <dsp:cNvPr id="0" name=""/>
        <dsp:cNvSpPr/>
      </dsp:nvSpPr>
      <dsp:spPr>
        <a:xfrm>
          <a:off x="206057" y="156463"/>
          <a:ext cx="374649" cy="3746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735A62-B3AB-41CD-BBFA-86C31B3D92C0}">
      <dsp:nvSpPr>
        <dsp:cNvPr id="0" name=""/>
        <dsp:cNvSpPr/>
      </dsp:nvSpPr>
      <dsp:spPr>
        <a:xfrm>
          <a:off x="786764" y="3198"/>
          <a:ext cx="6426835" cy="6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2" tIns="72092" rIns="72092" bIns="720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Automated control of sterilization cycles.</a:t>
          </a:r>
        </a:p>
      </dsp:txBody>
      <dsp:txXfrm>
        <a:off x="786764" y="3198"/>
        <a:ext cx="6426835" cy="681180"/>
      </dsp:txXfrm>
    </dsp:sp>
    <dsp:sp modelId="{18D2F65B-CDF0-4870-A23A-2487D12C3228}">
      <dsp:nvSpPr>
        <dsp:cNvPr id="0" name=""/>
        <dsp:cNvSpPr/>
      </dsp:nvSpPr>
      <dsp:spPr>
        <a:xfrm>
          <a:off x="0" y="854674"/>
          <a:ext cx="7213600" cy="681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9A31CF-2493-4568-B9F0-8E12F9F0E8C4}">
      <dsp:nvSpPr>
        <dsp:cNvPr id="0" name=""/>
        <dsp:cNvSpPr/>
      </dsp:nvSpPr>
      <dsp:spPr>
        <a:xfrm>
          <a:off x="206057" y="1007939"/>
          <a:ext cx="374649" cy="3746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38F58C-8ADC-4CD9-92B1-6DBC49B0DF78}">
      <dsp:nvSpPr>
        <dsp:cNvPr id="0" name=""/>
        <dsp:cNvSpPr/>
      </dsp:nvSpPr>
      <dsp:spPr>
        <a:xfrm>
          <a:off x="786764" y="854674"/>
          <a:ext cx="6426835" cy="6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2" tIns="72092" rIns="72092" bIns="720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Real-time monitoring of temperature, pressure, and time.</a:t>
          </a:r>
        </a:p>
      </dsp:txBody>
      <dsp:txXfrm>
        <a:off x="786764" y="854674"/>
        <a:ext cx="6426835" cy="681180"/>
      </dsp:txXfrm>
    </dsp:sp>
    <dsp:sp modelId="{BA3DA8A3-8569-4396-8BD5-D343FAEE8977}">
      <dsp:nvSpPr>
        <dsp:cNvPr id="0" name=""/>
        <dsp:cNvSpPr/>
      </dsp:nvSpPr>
      <dsp:spPr>
        <a:xfrm>
          <a:off x="0" y="1706150"/>
          <a:ext cx="7213600" cy="681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1B8FD8-7F7C-4F6F-BD73-18CF02086A35}">
      <dsp:nvSpPr>
        <dsp:cNvPr id="0" name=""/>
        <dsp:cNvSpPr/>
      </dsp:nvSpPr>
      <dsp:spPr>
        <a:xfrm>
          <a:off x="206057" y="1859416"/>
          <a:ext cx="374649" cy="3746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E60EC-534D-4557-BBF6-E4DA94572F0C}">
      <dsp:nvSpPr>
        <dsp:cNvPr id="0" name=""/>
        <dsp:cNvSpPr/>
      </dsp:nvSpPr>
      <dsp:spPr>
        <a:xfrm>
          <a:off x="786764" y="1706150"/>
          <a:ext cx="6426835" cy="6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2" tIns="72092" rIns="72092" bIns="720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Recipe management for customized cycles.</a:t>
          </a:r>
        </a:p>
      </dsp:txBody>
      <dsp:txXfrm>
        <a:off x="786764" y="1706150"/>
        <a:ext cx="6426835" cy="681180"/>
      </dsp:txXfrm>
    </dsp:sp>
    <dsp:sp modelId="{028A9F97-A646-4E3E-9185-C2C4D3D5C719}">
      <dsp:nvSpPr>
        <dsp:cNvPr id="0" name=""/>
        <dsp:cNvSpPr/>
      </dsp:nvSpPr>
      <dsp:spPr>
        <a:xfrm>
          <a:off x="0" y="2557626"/>
          <a:ext cx="7213600" cy="681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B8094C-3D9F-4E0C-808A-C3F5BF7475C8}">
      <dsp:nvSpPr>
        <dsp:cNvPr id="0" name=""/>
        <dsp:cNvSpPr/>
      </dsp:nvSpPr>
      <dsp:spPr>
        <a:xfrm>
          <a:off x="206057" y="2710892"/>
          <a:ext cx="374649" cy="3746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FC20C-3A0A-402B-9EBC-24AABFB0C933}">
      <dsp:nvSpPr>
        <dsp:cNvPr id="0" name=""/>
        <dsp:cNvSpPr/>
      </dsp:nvSpPr>
      <dsp:spPr>
        <a:xfrm>
          <a:off x="786764" y="2557626"/>
          <a:ext cx="6426835" cy="6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2" tIns="72092" rIns="72092" bIns="720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Alarms and notifications for deviations.</a:t>
          </a:r>
        </a:p>
      </dsp:txBody>
      <dsp:txXfrm>
        <a:off x="786764" y="2557626"/>
        <a:ext cx="6426835" cy="681180"/>
      </dsp:txXfrm>
    </dsp:sp>
    <dsp:sp modelId="{2875ABFD-EF6F-4068-933E-D17A5D7FC1AE}">
      <dsp:nvSpPr>
        <dsp:cNvPr id="0" name=""/>
        <dsp:cNvSpPr/>
      </dsp:nvSpPr>
      <dsp:spPr>
        <a:xfrm>
          <a:off x="0" y="3409102"/>
          <a:ext cx="7213600" cy="681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C890DB-7C9A-4914-A380-9CE0A01C7117}">
      <dsp:nvSpPr>
        <dsp:cNvPr id="0" name=""/>
        <dsp:cNvSpPr/>
      </dsp:nvSpPr>
      <dsp:spPr>
        <a:xfrm>
          <a:off x="206057" y="3562368"/>
          <a:ext cx="374649" cy="3746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F69506-6C7F-4D48-947E-E7DE14F61265}">
      <dsp:nvSpPr>
        <dsp:cNvPr id="0" name=""/>
        <dsp:cNvSpPr/>
      </dsp:nvSpPr>
      <dsp:spPr>
        <a:xfrm>
          <a:off x="786764" y="3409102"/>
          <a:ext cx="6426835" cy="6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2" tIns="72092" rIns="72092" bIns="720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Comprehensive reporting and analytics.</a:t>
          </a:r>
        </a:p>
      </dsp:txBody>
      <dsp:txXfrm>
        <a:off x="786764" y="3409102"/>
        <a:ext cx="6426835" cy="6811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1E386-7FC1-4F92-B6DE-EE27547C0693}">
      <dsp:nvSpPr>
        <dsp:cNvPr id="0" name=""/>
        <dsp:cNvSpPr/>
      </dsp:nvSpPr>
      <dsp:spPr>
        <a:xfrm>
          <a:off x="314144" y="902075"/>
          <a:ext cx="971472" cy="97147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6C3D04-F0F7-4644-8E05-78399D8C270E}">
      <dsp:nvSpPr>
        <dsp:cNvPr id="0" name=""/>
        <dsp:cNvSpPr/>
      </dsp:nvSpPr>
      <dsp:spPr>
        <a:xfrm>
          <a:off x="521179" y="1109110"/>
          <a:ext cx="557402" cy="557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CA11B-03FC-487B-8FB1-FA47D17E4833}">
      <dsp:nvSpPr>
        <dsp:cNvPr id="0" name=""/>
        <dsp:cNvSpPr/>
      </dsp:nvSpPr>
      <dsp:spPr>
        <a:xfrm>
          <a:off x="3591" y="2176137"/>
          <a:ext cx="1592578" cy="1015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/>
            <a:t>Enhanced Data Accessibility:</a:t>
          </a:r>
          <a:r>
            <a:rPr lang="en-US" sz="1100" kern="1200"/>
            <a:t> Improve availability and accessibility of sterilization cycle records, logs, and reports.</a:t>
          </a:r>
        </a:p>
      </dsp:txBody>
      <dsp:txXfrm>
        <a:off x="3591" y="2176137"/>
        <a:ext cx="1592578" cy="1015268"/>
      </dsp:txXfrm>
    </dsp:sp>
    <dsp:sp modelId="{F586689B-73AD-4691-A636-4F3119EDACD1}">
      <dsp:nvSpPr>
        <dsp:cNvPr id="0" name=""/>
        <dsp:cNvSpPr/>
      </dsp:nvSpPr>
      <dsp:spPr>
        <a:xfrm>
          <a:off x="2185424" y="902075"/>
          <a:ext cx="971472" cy="97147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871789-555C-433C-A010-5F95A642D04B}">
      <dsp:nvSpPr>
        <dsp:cNvPr id="0" name=""/>
        <dsp:cNvSpPr/>
      </dsp:nvSpPr>
      <dsp:spPr>
        <a:xfrm>
          <a:off x="2392459" y="1109110"/>
          <a:ext cx="557402" cy="557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CC5E54-1B4F-41B1-AEAA-48BB23420049}">
      <dsp:nvSpPr>
        <dsp:cNvPr id="0" name=""/>
        <dsp:cNvSpPr/>
      </dsp:nvSpPr>
      <dsp:spPr>
        <a:xfrm>
          <a:off x="1874871" y="2176137"/>
          <a:ext cx="1592578" cy="1015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/>
            <a:t>Improved Efficiency:</a:t>
          </a:r>
          <a:r>
            <a:rPr lang="en-US" sz="1100" kern="1200"/>
            <a:t> Ensure faster cycle processing and reduced manual data logging errors.</a:t>
          </a:r>
        </a:p>
      </dsp:txBody>
      <dsp:txXfrm>
        <a:off x="1874871" y="2176137"/>
        <a:ext cx="1592578" cy="1015268"/>
      </dsp:txXfrm>
    </dsp:sp>
    <dsp:sp modelId="{2A8ACF18-4027-4489-9DF0-1037BEA08C1D}">
      <dsp:nvSpPr>
        <dsp:cNvPr id="0" name=""/>
        <dsp:cNvSpPr/>
      </dsp:nvSpPr>
      <dsp:spPr>
        <a:xfrm>
          <a:off x="4056703" y="902075"/>
          <a:ext cx="971472" cy="97147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033CA1-AFD9-4406-9089-8506912FE77E}">
      <dsp:nvSpPr>
        <dsp:cNvPr id="0" name=""/>
        <dsp:cNvSpPr/>
      </dsp:nvSpPr>
      <dsp:spPr>
        <a:xfrm>
          <a:off x="4263738" y="1109110"/>
          <a:ext cx="557402" cy="557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367BFC-CB75-4B28-9AA1-E1E2B9BBE955}">
      <dsp:nvSpPr>
        <dsp:cNvPr id="0" name=""/>
        <dsp:cNvSpPr/>
      </dsp:nvSpPr>
      <dsp:spPr>
        <a:xfrm>
          <a:off x="3746150" y="2176137"/>
          <a:ext cx="1592578" cy="1015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/>
            <a:t>Regulatory Compliance:</a:t>
          </a:r>
          <a:r>
            <a:rPr lang="en-US" sz="1100" kern="1200"/>
            <a:t> Successfully pass regulatory audits with the system-generated reports.</a:t>
          </a:r>
        </a:p>
      </dsp:txBody>
      <dsp:txXfrm>
        <a:off x="3746150" y="2176137"/>
        <a:ext cx="1592578" cy="1015268"/>
      </dsp:txXfrm>
    </dsp:sp>
    <dsp:sp modelId="{7D445545-ECAB-4830-8A11-6130EAF108BF}">
      <dsp:nvSpPr>
        <dsp:cNvPr id="0" name=""/>
        <dsp:cNvSpPr/>
      </dsp:nvSpPr>
      <dsp:spPr>
        <a:xfrm>
          <a:off x="5927982" y="902075"/>
          <a:ext cx="971472" cy="97147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252E5F-2C72-43D9-B26D-E92C70E7A4B8}">
      <dsp:nvSpPr>
        <dsp:cNvPr id="0" name=""/>
        <dsp:cNvSpPr/>
      </dsp:nvSpPr>
      <dsp:spPr>
        <a:xfrm>
          <a:off x="6135017" y="1109110"/>
          <a:ext cx="557402" cy="557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425910-3584-44EE-A002-702CB19158BD}">
      <dsp:nvSpPr>
        <dsp:cNvPr id="0" name=""/>
        <dsp:cNvSpPr/>
      </dsp:nvSpPr>
      <dsp:spPr>
        <a:xfrm>
          <a:off x="5617429" y="2176137"/>
          <a:ext cx="1592578" cy="1015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/>
            <a:t>User Adoption: </a:t>
          </a:r>
          <a:r>
            <a:rPr lang="en-US" sz="1100" kern="1200"/>
            <a:t>Achieve </a:t>
          </a:r>
          <a:r>
            <a:rPr lang="en-US" sz="1100" b="1" kern="1200"/>
            <a:t>90% user satisfaction</a:t>
          </a:r>
          <a:r>
            <a:rPr lang="en-US" sz="1100" kern="1200"/>
            <a:t> based on post-implementation surveys.</a:t>
          </a:r>
        </a:p>
      </dsp:txBody>
      <dsp:txXfrm>
        <a:off x="5617429" y="2176137"/>
        <a:ext cx="1592578" cy="1015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0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72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8553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45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4473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86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05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65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99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79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15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2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8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02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3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784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01480"/>
            <a:ext cx="7060019" cy="2469448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+mn-lt"/>
              </a:rPr>
              <a:t>Development And Implementation of Retort Sterilization Application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5784112" cy="664535"/>
          </a:xfrm>
        </p:spPr>
        <p:txBody>
          <a:bodyPr/>
          <a:lstStyle/>
          <a:p>
            <a:r>
              <a:rPr lang="en-US" dirty="0"/>
              <a:t>For </a:t>
            </a:r>
            <a:r>
              <a:rPr lang="en-US" dirty="0" err="1"/>
              <a:t>Tastybite</a:t>
            </a:r>
            <a:r>
              <a:rPr lang="en-US" dirty="0"/>
              <a:t> India</a:t>
            </a:r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148705-236D-11B8-65E4-F37DEF147E0F}"/>
              </a:ext>
            </a:extLst>
          </p:cNvPr>
          <p:cNvSpPr txBox="1"/>
          <p:nvPr/>
        </p:nvSpPr>
        <p:spPr>
          <a:xfrm>
            <a:off x="318977" y="6093860"/>
            <a:ext cx="85485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Prepared By- Tushar Musale                                                                               Date- 07-01-2025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22501-4C4E-F215-6945-20CCAE1E1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E35A6-8843-DA64-05FD-DCD3EA273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+mn-lt"/>
              </a:rPr>
              <a:t>Project Approach</a:t>
            </a:r>
            <a:endParaRPr sz="32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F79CE-30CA-D411-04A7-F9DA52857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609" y="1424762"/>
            <a:ext cx="8559210" cy="5326911"/>
          </a:xfrm>
        </p:spPr>
        <p:txBody>
          <a:bodyPr>
            <a:noAutofit/>
          </a:bodyPr>
          <a:lstStyle/>
          <a:p>
            <a:pPr marL="0" marR="0" indent="0">
              <a:buNone/>
            </a:pPr>
            <a:r>
              <a:rPr lang="en-US" sz="14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3. Prototyping and Development</a:t>
            </a:r>
            <a:endParaRPr lang="en-US" sz="14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R="0" lvl="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Build prototypes for critical features:</a:t>
            </a:r>
          </a:p>
          <a:p>
            <a:pPr marL="742950" marR="0" lvl="1" indent="-285750"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Process control module.</a:t>
            </a:r>
          </a:p>
          <a:p>
            <a:pPr marL="742950" marR="0" lvl="1" indent="-285750"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Real-time monitoring and alarms.</a:t>
            </a:r>
          </a:p>
          <a:p>
            <a:pPr marL="742950" marR="0" lvl="1" indent="-285750"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Reporting interface</a:t>
            </a:r>
            <a:r>
              <a:rPr lang="en-US" sz="14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R="0" lvl="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Develop and integrate:</a:t>
            </a:r>
          </a:p>
          <a:p>
            <a:pPr marL="742950" marR="0" lvl="1" indent="-285750"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Frontend, Backend Database: Design schemas for batch data, cycle logs, and audit trails.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Test developed features in a controlled environment</a:t>
            </a:r>
          </a:p>
        </p:txBody>
      </p:sp>
    </p:spTree>
    <p:extLst>
      <p:ext uri="{BB962C8B-B14F-4D97-AF65-F5344CB8AC3E}">
        <p14:creationId xmlns:p14="http://schemas.microsoft.com/office/powerpoint/2010/main" val="147880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3FD6A-37E6-74D7-9B5E-1CB206424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B84C8-43EC-4C04-4C92-2F21136FE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+mn-lt"/>
              </a:rPr>
              <a:t>Project Approach</a:t>
            </a:r>
            <a:endParaRPr sz="32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0159E-6CE0-BF17-B6CA-09CF16920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609" y="1020726"/>
            <a:ext cx="8559210" cy="4550733"/>
          </a:xfrm>
        </p:spPr>
        <p:txBody>
          <a:bodyPr>
            <a:noAutofit/>
          </a:bodyPr>
          <a:lstStyle/>
          <a:p>
            <a:pPr marL="0" marR="0" indent="0">
              <a:buNone/>
            </a:pPr>
            <a:endParaRPr lang="en-US" sz="1400" b="1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 indent="0">
              <a:buNone/>
            </a:pPr>
            <a:r>
              <a:rPr lang="en-US" sz="14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4. Implementation and Training</a:t>
            </a:r>
            <a:endParaRPr lang="en-US" sz="14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R="0" lvl="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Deploy the system in a phased manner:</a:t>
            </a:r>
          </a:p>
          <a:p>
            <a:pPr marL="742950" marR="0" lvl="1" indent="-285750"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Pilot implementation on one retort machine.</a:t>
            </a:r>
          </a:p>
          <a:p>
            <a:pPr marR="0" lvl="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Train stakeholders:</a:t>
            </a:r>
          </a:p>
          <a:p>
            <a:pPr marL="742950" marR="0" lvl="1" indent="-285750"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Operators: On using the new dashboard and alarms.</a:t>
            </a:r>
          </a:p>
          <a:p>
            <a:pPr marL="742950" marR="0" lvl="1" indent="-285750"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Technical Staff: On troubleshooting and maintenance.</a:t>
            </a:r>
          </a:p>
          <a:p>
            <a:pPr marL="0" marR="0"/>
            <a:r>
              <a:rPr lang="en-US" sz="14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5. Go Live</a:t>
            </a:r>
            <a:endParaRPr lang="en-US" sz="14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Conduct final validation tests with all stakeholders.</a:t>
            </a: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Launch the system and monitor performance for a defined stabilization period</a:t>
            </a:r>
          </a:p>
          <a:p>
            <a:pPr marL="457200" marR="0" lvl="1" indent="0">
              <a:buNone/>
              <a:tabLst>
                <a:tab pos="914400" algn="l"/>
              </a:tabLst>
            </a:pPr>
            <a:endParaRPr lang="en-US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186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C3D82C-8DC6-6EAB-C7E1-593101C03968}"/>
              </a:ext>
            </a:extLst>
          </p:cNvPr>
          <p:cNvSpPr txBox="1"/>
          <p:nvPr/>
        </p:nvSpPr>
        <p:spPr>
          <a:xfrm>
            <a:off x="754912" y="903768"/>
            <a:ext cx="7262037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28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Resources:</a:t>
            </a:r>
          </a:p>
          <a:p>
            <a:pPr marL="0" marR="0"/>
            <a:endParaRPr lang="en-US" sz="28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1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Team:</a:t>
            </a:r>
            <a:endParaRPr lang="en-US" sz="16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Business Analyst (Requirement gathering, design documentation).</a:t>
            </a:r>
            <a:endParaRPr lang="en-US" sz="16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Developers (Frontend, backend, database, integration).</a:t>
            </a:r>
            <a:endParaRPr lang="en-US" sz="16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QA Testers (Validation and compliance testing).</a:t>
            </a:r>
            <a:endParaRPr lang="en-US" sz="16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Manager (Overall coordination).</a:t>
            </a:r>
          </a:p>
          <a:p>
            <a:pPr marR="0" lvl="0">
              <a:buSzPts val="1000"/>
              <a:tabLst>
                <a:tab pos="457200" algn="l"/>
              </a:tabLst>
            </a:pPr>
            <a:endParaRPr lang="en-US" sz="16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16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Business Stakeholders</a:t>
            </a:r>
            <a:r>
              <a:rPr lang="en-US" sz="16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-</a:t>
            </a:r>
          </a:p>
          <a:p>
            <a:pPr marL="285750" marR="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Project team members from </a:t>
            </a:r>
            <a:r>
              <a:rPr lang="en-US" sz="16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Tastybite</a:t>
            </a:r>
            <a:r>
              <a:rPr lang="en-US" sz="16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India (operations, QA, IT teams).</a:t>
            </a:r>
          </a:p>
          <a:p>
            <a:pPr marL="285750" marR="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External consultants for system integration.</a:t>
            </a:r>
          </a:p>
          <a:p>
            <a:pPr marL="640080" marR="0"/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30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8C7BCF2-9254-495D-8120-F4C32A172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A300F88-100F-497A-94AF-634DA690B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FF989CC-A02B-4B8A-946E-E477291629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F3460194-35A9-4C0D-BB74-CA8B24E06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CC31FCA4-2862-4AAF-8345-EF05E4E34E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6D40B2E4-0C94-4F89-B149-F9B0AB7A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DB16AFCB-50B7-4346-ABC6-3A8C5D02D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8356DF69-976D-4483-99D0-DBBD1C0544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5DDB3B9F-0EE7-417C-A3F1-D8F2F2C6F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A2CDDF67-D03A-4E88-8BF9-0B44B61A8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8AA7EFCE-40F3-4772-874E-436BE0FA0B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6CDF5-E618-11B6-F8E9-CED1A3227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223" y="1107613"/>
            <a:ext cx="6447501" cy="4314992"/>
          </a:xfrm>
        </p:spPr>
        <p:txBody>
          <a:bodyPr>
            <a:normAutofit/>
          </a:bodyPr>
          <a:lstStyle/>
          <a:p>
            <a:pPr marL="0" marR="0" lvl="0" indent="0">
              <a:lnSpc>
                <a:spcPct val="90000"/>
              </a:lnSpc>
              <a:buSzPts val="1000"/>
              <a:buNone/>
              <a:tabLst>
                <a:tab pos="457200" algn="l"/>
              </a:tabLst>
            </a:pPr>
            <a:r>
              <a:rPr lang="en-US" sz="14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Time:</a:t>
            </a:r>
            <a:endParaRPr lang="en-US" sz="14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457200" marR="0">
              <a:lnSpc>
                <a:spcPct val="90000"/>
              </a:lnSpc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Project implementation within </a:t>
            </a:r>
            <a:r>
              <a:rPr lang="en-US" sz="14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5 months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max.</a:t>
            </a:r>
          </a:p>
          <a:p>
            <a:pPr marL="342900" marR="0" lvl="0" indent="-342900">
              <a:lnSpc>
                <a:spcPct val="90000"/>
              </a:lnSpc>
              <a:buFont typeface="Wingdings" panose="05000000000000000000" pitchFamily="2" charset="2"/>
              <a:buChar char="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 month for requirement gathering.</a:t>
            </a:r>
            <a:endParaRPr lang="en-US" sz="14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90000"/>
              </a:lnSpc>
              <a:buFont typeface="Wingdings" panose="05000000000000000000" pitchFamily="2" charset="2"/>
              <a:buChar char="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0.5 months for design.</a:t>
            </a:r>
            <a:endParaRPr lang="en-US" sz="14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90000"/>
              </a:lnSpc>
              <a:buFont typeface="Wingdings" panose="05000000000000000000" pitchFamily="2" charset="2"/>
              <a:buChar char="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 months for development and prototyping.</a:t>
            </a:r>
            <a:endParaRPr lang="en-US" sz="14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90000"/>
              </a:lnSpc>
              <a:buFont typeface="Wingdings" panose="05000000000000000000" pitchFamily="2" charset="2"/>
              <a:buChar char="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 month for testing and training.</a:t>
            </a:r>
            <a:endParaRPr lang="en-US" sz="14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90000"/>
              </a:lnSpc>
              <a:buFont typeface="Wingdings" panose="05000000000000000000" pitchFamily="2" charset="2"/>
              <a:buChar char="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0.5 months for deployment and stabilization.</a:t>
            </a:r>
            <a:endParaRPr lang="en-US" sz="14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 lvl="0" indent="0">
              <a:lnSpc>
                <a:spcPct val="90000"/>
              </a:lnSpc>
              <a:buSzPts val="1000"/>
              <a:buNone/>
              <a:tabLst>
                <a:tab pos="457200" algn="l"/>
              </a:tabLst>
            </a:pPr>
            <a:r>
              <a:rPr lang="en-US" sz="14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Budget:</a:t>
            </a:r>
            <a:endParaRPr lang="en-US" sz="14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R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Estimated Costs:25,00,000</a:t>
            </a:r>
            <a:endParaRPr lang="en-US" sz="14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90000"/>
              </a:lnSpc>
              <a:buFont typeface="Wingdings" panose="05000000000000000000" pitchFamily="2" charset="2"/>
              <a:buChar char=""/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Hardware: Rs. 12,00,000.</a:t>
            </a:r>
          </a:p>
          <a:p>
            <a:pPr marL="342900" marR="0" lvl="0" indent="-342900">
              <a:lnSpc>
                <a:spcPct val="90000"/>
              </a:lnSpc>
              <a:buFont typeface="Wingdings" panose="05000000000000000000" pitchFamily="2" charset="2"/>
              <a:buChar char=""/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Software licenses: Rs. 3,00,000.</a:t>
            </a:r>
          </a:p>
          <a:p>
            <a:pPr marL="342900" marR="0" lvl="0" indent="-342900">
              <a:lnSpc>
                <a:spcPct val="90000"/>
              </a:lnSpc>
              <a:buFont typeface="Wingdings" panose="05000000000000000000" pitchFamily="2" charset="2"/>
              <a:buChar char=""/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Development, Training and Services: Rs. 10,00,000</a:t>
            </a:r>
          </a:p>
          <a:p>
            <a:pPr marL="0" indent="0">
              <a:lnSpc>
                <a:spcPct val="90000"/>
              </a:lnSpc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9681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57968-7972-DD82-E98F-795131D19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418" y="318977"/>
            <a:ext cx="3880883" cy="1392865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Project Timeline</a:t>
            </a:r>
            <a:br>
              <a:rPr lang="en-US" b="1" dirty="0"/>
            </a:b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7568C06-9216-6E0F-7736-C6EFB23883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029586"/>
              </p:ext>
            </p:extLst>
          </p:nvPr>
        </p:nvGraphicFramePr>
        <p:xfrm>
          <a:off x="457199" y="1386146"/>
          <a:ext cx="7772400" cy="4270378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905425329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520205464"/>
                    </a:ext>
                  </a:extLst>
                </a:gridCol>
              </a:tblGrid>
              <a:tr h="610054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               Phase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Duration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7011289"/>
                  </a:ext>
                </a:extLst>
              </a:tr>
              <a:tr h="610054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Requirements Gathering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 month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214192"/>
                  </a:ext>
                </a:extLst>
              </a:tr>
              <a:tr h="61005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Design and Selection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 months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5663948"/>
                  </a:ext>
                </a:extLst>
              </a:tr>
              <a:tr h="61005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Development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 months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5406057"/>
                  </a:ext>
                </a:extLst>
              </a:tr>
              <a:tr h="61005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Testing and Training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 month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3574680"/>
                  </a:ext>
                </a:extLst>
              </a:tr>
              <a:tr h="61005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Deployment and Go-Live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 months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3367555"/>
                  </a:ext>
                </a:extLst>
              </a:tr>
              <a:tr h="610054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Total Duration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5 months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6598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644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Risks and Dependencies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Transition challenges due to familiarity with the current manual system.</a:t>
            </a:r>
          </a:p>
          <a:p>
            <a:pPr marL="0" indent="0">
              <a:buNone/>
            </a:pPr>
            <a:r>
              <a:rPr dirty="0"/>
              <a:t>• Dependencies on timely hardware integration and stakeholder collaboration.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79AAE-1AE6-A73D-44BC-B47901925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585" y="829339"/>
            <a:ext cx="4327451" cy="733647"/>
          </a:xfrm>
        </p:spPr>
        <p:txBody>
          <a:bodyPr/>
          <a:lstStyle/>
          <a:p>
            <a:r>
              <a:rPr lang="en-US" sz="32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Deliverables Summary</a:t>
            </a:r>
            <a:br>
              <a:rPr lang="en-US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2D04A7-D5DB-8ACF-BE4D-73283FBE20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707" y="1424764"/>
            <a:ext cx="5500653" cy="3493582"/>
          </a:xfrm>
        </p:spPr>
        <p:txBody>
          <a:bodyPr>
            <a:normAutofit/>
          </a:bodyPr>
          <a:lstStyle/>
          <a:p>
            <a:pPr marL="342900" marR="0" lvl="0" indent="-342900" algn="l"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Requirements Specification Document</a:t>
            </a:r>
          </a:p>
          <a:p>
            <a:pPr marL="342900" marR="0" lvl="0" indent="-342900" algn="l"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System Design Document</a:t>
            </a:r>
          </a:p>
          <a:p>
            <a:pPr marL="342900" marR="0" lvl="0" indent="-342900" algn="l"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Prototype and Pilot Implementation</a:t>
            </a:r>
          </a:p>
          <a:p>
            <a:pPr marL="342900" marR="0" lvl="0" indent="-342900" algn="l"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Training Manuals(operational)</a:t>
            </a:r>
          </a:p>
          <a:p>
            <a:pPr marL="342900" marR="0" lvl="0" indent="-342900" algn="l"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Final Application with Documentation</a:t>
            </a:r>
          </a:p>
          <a:p>
            <a:pPr marL="342900" marR="0" lvl="0" indent="-342900" algn="l"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Compliance Reports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341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The Retort Sterilization Application will revolutionize Tastybite India's sterilization process by enhancing efficiency, ensuring compliance, and maintaining product quality.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/>
              <a:t>Tasty Bite offers convenient, ready-to-eat, and flavorful Indian and Asian-inspired meals. Their product range includes ready-to-serve rice, curries, and lentils, made with high-quality, natural ingredients.</a:t>
            </a:r>
          </a:p>
          <a:p>
            <a:pPr>
              <a:lnSpc>
                <a:spcPct val="90000"/>
              </a:lnSpc>
            </a:pPr>
            <a:endParaRPr lang="en-US" sz="1500"/>
          </a:p>
          <a:p>
            <a:pPr>
              <a:lnSpc>
                <a:spcPct val="90000"/>
              </a:lnSpc>
            </a:pPr>
            <a:r>
              <a:rPr lang="en-US" sz="1500" err="1">
                <a:latin typeface="+mj-lt"/>
              </a:rPr>
              <a:t>Tastybite</a:t>
            </a:r>
            <a:r>
              <a:rPr lang="en-US" sz="1500">
                <a:latin typeface="+mj-lt"/>
              </a:rPr>
              <a:t> India aims to enhance its retort sterilization process by implementing an automated system to improve efficiency, ensure regulatory compliance, and maintain product quality.</a:t>
            </a:r>
          </a:p>
        </p:txBody>
      </p:sp>
      <p:pic>
        <p:nvPicPr>
          <p:cNvPr id="5" name="Picture 4" descr="Herbs and spices on bowls">
            <a:extLst>
              <a:ext uri="{FF2B5EF4-FFF2-40B4-BE49-F238E27FC236}">
                <a16:creationId xmlns:a16="http://schemas.microsoft.com/office/drawing/2014/main" id="{11FDB51A-58FF-3CDB-C6F0-CA85D55B40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205" r="2412" b="-2"/>
          <a:stretch/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8EF5D0-5136-FA6F-2A24-38AA52644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F4AC2-F841-1E5C-2CE9-25D20266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>
            <a:normAutofit/>
          </a:bodyPr>
          <a:lstStyle/>
          <a:p>
            <a:pPr marL="0" marR="0"/>
            <a:r>
              <a:rPr lang="en-US" b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Situation / Problem- </a:t>
            </a:r>
            <a:endParaRPr lang="en-US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60A3AF3B-4FCC-DC49-B0B4-6710C1F33D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7449798"/>
              </p:ext>
            </p:extLst>
          </p:nvPr>
        </p:nvGraphicFramePr>
        <p:xfrm>
          <a:off x="508397" y="2160588"/>
          <a:ext cx="6447234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2781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13AA0E-DE13-F884-6C65-BE5BF25A3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39D5F9-6847-7014-CAD2-62DE0F2B5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2" y="1179151"/>
            <a:ext cx="2475485" cy="4463889"/>
          </a:xfrm>
        </p:spPr>
        <p:txBody>
          <a:bodyPr anchor="ctr">
            <a:normAutofit/>
          </a:bodyPr>
          <a:lstStyle/>
          <a:p>
            <a:pPr marL="0" marR="0"/>
            <a:r>
              <a:rPr lang="en-US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Purpose Statement (Goals):</a:t>
            </a:r>
            <a:endParaRPr lang="en-US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2502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DD402-3743-5FD4-9501-9ED5FFB16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4188" y="1109145"/>
            <a:ext cx="4755762" cy="46039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 purpose of this project is to analyze, design, and implement a Retort Sterilization Application to enhance operational efficiency, ensure regulatory compliance, and improve product quality through automation and real-time monitoring</a:t>
            </a:r>
            <a:endParaRPr lang="en-US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523104" y="0"/>
            <a:ext cx="631947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>
            <a:normAutofit/>
          </a:bodyPr>
          <a:lstStyle/>
          <a:p>
            <a:r>
              <a:rPr lang="en-US" b="1"/>
              <a:t>Project</a:t>
            </a:r>
            <a:r>
              <a:rPr b="1" dirty="0"/>
              <a:t> </a:t>
            </a:r>
            <a:r>
              <a:rPr lang="en-US" b="1"/>
              <a:t>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40720E7-B865-0BEB-68D6-D567808DD4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0422416"/>
              </p:ext>
            </p:extLst>
          </p:nvPr>
        </p:nvGraphicFramePr>
        <p:xfrm>
          <a:off x="508396" y="1477926"/>
          <a:ext cx="7040719" cy="4564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4D16F1A-5D78-4402-81FF-31A98AFD6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r>
              <a:rPr lang="en-US"/>
              <a:t>Key Features</a:t>
            </a: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B2FB7F0-6A45-43E8-88A7-48E46E6D4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6BA9C607-662B-4FBB-A3F3-CF593AD73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3D637943-1E6C-B0E8-6870-86DFDD09D8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532558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14D16F1A-5D78-4402-81FF-31A98AFD6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r>
              <a:rPr lang="en-US" b="1">
                <a:latin typeface="+mn-lt"/>
              </a:rPr>
              <a:t>Success Criteria</a:t>
            </a: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1B2FB7F0-6A45-43E8-88A7-48E46E6D4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BA9C607-662B-4FBB-A3F3-CF593AD73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DAF48DD-1E1B-FD79-FE52-BC754D5E99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76429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531A7071-A1E3-4ABD-9E3C-984F3F9D1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01E079F2-239A-B188-E351-5095CAD077D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</a:blip>
          <a:srcRect r="10999" b="-2"/>
          <a:stretch/>
        </p:blipFill>
        <p:spPr>
          <a:xfrm>
            <a:off x="-2381" y="-18520"/>
            <a:ext cx="9143999" cy="685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7450C65-F562-4A93-8E4C-2B1A1D6D1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F0563B9-ECBE-4965-97D7-9882F6A7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7E91126-5A58-4664-9FA6-5EC835C635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F18AD9C-F20A-40DA-85EC-AE24CBA4C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5ED32872-350A-42F9-BACB-7E8FFE557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C409006C-800B-4ECA-9974-89CBD0498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AA88B005-7B82-4ACE-B3D5-1BAD7E2A5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DC68DADB-A002-4B49-8932-F71D25B3F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63238F89-5D1B-4101-8493-5A72E178B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D4094520-ACA0-47DD-8EB5-084BD92E8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29E6287E-AD72-4AD3-981F-086045BCA5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97712"/>
            <a:ext cx="6447501" cy="818707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Project Approach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44009"/>
            <a:ext cx="6447501" cy="47973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 Analysis: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Gather inputs from stakeholders and define specifications.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Operators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Understand pain points in the current process.</a:t>
            </a:r>
            <a:endParaRPr lang="en-US" sz="14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QA Teams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Identify data requirements for compliance.</a:t>
            </a:r>
            <a:endParaRPr lang="en-US" sz="14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Regulatory Experts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Ensure all compliance standards are addressed</a:t>
            </a:r>
            <a:r>
              <a:rPr lang="en-US" sz="14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Develop a comprehensive Requirements Specification Document:</a:t>
            </a:r>
            <a:endParaRPr lang="en-US" sz="14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Functional requirements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Cycle programming, alarms, reporting.</a:t>
            </a:r>
            <a:endParaRPr lang="en-US" sz="14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Non-functional requirements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Performance, security</a:t>
            </a:r>
            <a:endParaRPr lang="en-US" sz="14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Integration requirements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Hardware ( IoT devices) and software (ERP/LIMS).</a:t>
            </a:r>
          </a:p>
          <a:p>
            <a:pPr marL="742950" marR="0" lvl="1" indent="-285750">
              <a:lnSpc>
                <a:spcPct val="90000"/>
              </a:lnSpc>
              <a:buFont typeface="Symbol" panose="05050102010706020507" pitchFamily="18" charset="2"/>
              <a:buChar char=""/>
            </a:pPr>
            <a:endParaRPr lang="en-US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1100" dirty="0"/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Solution Design: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Evaluate vendors and finalize system architecture.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Development: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Build and test application features and integrations.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Implementation: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Deploy the system and provide user training.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Go Live: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Launch the application and monitor the performance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B82DFE-B57B-179E-1AB2-E63EEF7E6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1A7071-A1E3-4ABD-9E3C-984F3F9D1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lue blocks and networks technology background">
            <a:extLst>
              <a:ext uri="{FF2B5EF4-FFF2-40B4-BE49-F238E27FC236}">
                <a16:creationId xmlns:a16="http://schemas.microsoft.com/office/drawing/2014/main" id="{7CBD26F5-67AD-AD1C-DDC4-362FFAE016F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</a:blip>
          <a:srcRect r="25000" b="-446"/>
          <a:stretch/>
        </p:blipFill>
        <p:spPr>
          <a:xfrm>
            <a:off x="-2381" y="-18520"/>
            <a:ext cx="9143999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7450C65-F562-4A93-8E4C-2B1A1D6D1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F0563B9-ECBE-4965-97D7-9882F6A7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7E91126-5A58-4664-9FA6-5EC835C635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EF18AD9C-F20A-40DA-85EC-AE24CBA4C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5ED32872-350A-42F9-BACB-7E8FFE557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409006C-800B-4ECA-9974-89CBD0498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AA88B005-7B82-4ACE-B3D5-1BAD7E2A5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DC68DADB-A002-4B49-8932-F71D25B3F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63238F89-5D1B-4101-8493-5A72E178B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4094520-ACA0-47DD-8EB5-084BD92E8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29E6287E-AD72-4AD3-981F-086045BCA5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32A30A4-65EA-0643-4A24-F5567BF9B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>
            <a:normAutofit/>
          </a:bodyPr>
          <a:lstStyle/>
          <a:p>
            <a:r>
              <a:rPr lang="en-US" b="1">
                <a:latin typeface="+mn-lt"/>
              </a:rPr>
              <a:t>Project Approach</a:t>
            </a:r>
            <a:endParaRPr lang="en-US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49C64-9F4C-0A5B-3AAB-8E7B2CA09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930400"/>
            <a:ext cx="6447501" cy="411096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2.   Solution Design and Selection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Evaluate existing solutions through an RFP process.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Select vendors based on: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Compliance capability.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Integration flexibility.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User-friendliness and scalability.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Finalize the system architecture: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Frontend: Operator dashboard, admin panel.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Backend: Process control, data storage, reporting.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Database: Structured schema for batch data and historical logs.</a:t>
            </a:r>
          </a:p>
          <a:p>
            <a:pPr marL="742950" marR="0" lvl="1" indent="-285750">
              <a:lnSpc>
                <a:spcPct val="90000"/>
              </a:lnSpc>
              <a:buFont typeface="Symbol" panose="05050102010706020507" pitchFamily="18" charset="2"/>
              <a:buChar char=""/>
            </a:pPr>
            <a:endParaRPr lang="en-US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09285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323</TotalTime>
  <Words>874</Words>
  <Application>Microsoft Office PowerPoint</Application>
  <PresentationFormat>On-screen Show (4:3)</PresentationFormat>
  <Paragraphs>126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Aptos</vt:lpstr>
      <vt:lpstr>Arial</vt:lpstr>
      <vt:lpstr>Calibri</vt:lpstr>
      <vt:lpstr>Symbol</vt:lpstr>
      <vt:lpstr>Times New Roman</vt:lpstr>
      <vt:lpstr>Trebuchet MS</vt:lpstr>
      <vt:lpstr>Wingdings</vt:lpstr>
      <vt:lpstr>Wingdings 3</vt:lpstr>
      <vt:lpstr>Facet</vt:lpstr>
      <vt:lpstr>Development And Implementation of Retort Sterilization Application</vt:lpstr>
      <vt:lpstr>Introduction</vt:lpstr>
      <vt:lpstr>Situation / Problem- </vt:lpstr>
      <vt:lpstr>Purpose Statement (Goals):</vt:lpstr>
      <vt:lpstr>Project Objectives</vt:lpstr>
      <vt:lpstr>Key Features</vt:lpstr>
      <vt:lpstr>Success Criteria</vt:lpstr>
      <vt:lpstr>Project Approach</vt:lpstr>
      <vt:lpstr>Project Approach</vt:lpstr>
      <vt:lpstr>Project Approach</vt:lpstr>
      <vt:lpstr>Project Approach</vt:lpstr>
      <vt:lpstr>PowerPoint Presentation</vt:lpstr>
      <vt:lpstr>PowerPoint Presentation</vt:lpstr>
      <vt:lpstr>Project Timeline </vt:lpstr>
      <vt:lpstr>Risks and Dependencies</vt:lpstr>
      <vt:lpstr>Deliverables Summary 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Tushar Musale</cp:lastModifiedBy>
  <cp:revision>25</cp:revision>
  <dcterms:created xsi:type="dcterms:W3CDTF">2013-01-27T09:14:16Z</dcterms:created>
  <dcterms:modified xsi:type="dcterms:W3CDTF">2025-01-09T15:26:50Z</dcterms:modified>
  <cp:category/>
</cp:coreProperties>
</file>