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6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1C89-AC0D-4BFF-9223-D3157C1DDC5B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A2-C585-48BF-BF8C-C21FDC051F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3A52079-6997-47B8-B262-4ED5D2EA2D74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80CA-06EA-4D97-A1EC-F2A229B592C4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0CC4-6CA2-4A99-B83B-711E420D000E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1ED8-AC2E-4560-8CC9-E6292DDF25B6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38998-10EA-455D-8FDC-3EBC7E198582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E9B6-2EC2-45E6-A437-DCC674AAC4AF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4FF3-940D-4DDE-86D8-82D5A8663636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5261-7117-41BB-BB79-8C1909625493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204D7-DE7F-414C-8571-0012DE9EFCDB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378FF3-85EA-48E5-8D8C-1DB156807E49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94F13-1676-4B68-A383-661B657F6E63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B83234-995D-4149-8E1E-BC120E9070D5}" type="datetime1">
              <a:rPr lang="en-US" smtClean="0"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6C94072-1B34-48FB-9A9C-5A9A0FFC8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extreme close up of line chart graphic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5019358-4900-4555-99FF-EF6AE90B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70146" y="3710250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D5941F3-0256-4E90-BBBC-5A6EDEB8E0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004" y="4166755"/>
            <a:ext cx="5607908" cy="2040066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010" y="4333009"/>
            <a:ext cx="5268177" cy="108623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PENNANT APP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010" y="5419246"/>
            <a:ext cx="5268177" cy="531866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Vishal Singh 		Date: 15-01-2025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Miscommunication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Incomplete requirement gathering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 risk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risk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risk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related risk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		Thank You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7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Registration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Every user can register in the app by giving their name, e-mail, phone number, and password. So that they can use the features of the app.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Upload Documents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User can upload documents on the app so that it can accessible to every user of the app.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 Task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Every user can see the task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assigned to them and manage it according to the given timeline.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 their pipeline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Salesperson can see their pipeline and make strategies according to their requirement.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 Meetings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The user can manage their meetings with the clients or seniors.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Duplications of Documents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Users upload the same documents many times which takes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 a lot of time.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Management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Every user has no access to see contact information of the user.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of Cases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The salesperson cannot able to track their respective cases on the app.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app didn’t able to generate performance report of their employees.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Built-in telephony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App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didn’table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 provide a telephony feature.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Time-Saving: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If we are able to eliminate duplicity then we can save a lot of time which helps to increase the efficiency of employees.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If the employees are able to see the contact information of another employee then it is easy to contact them which helps to make better communication between them.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Transparency: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is very necessary to create transparency in the process so that employee can track their respective cases.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app should be able to provide the report of the employees performance.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149569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purpose of this project is to enhance the features of the app so that employee can easily manage their task, make contact and review their performance.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Flow of Communication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Every employee can contact with each other and discuss their query.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management: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Manage the document so that it can easily accessible to the every employee who are working on it.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Transparency: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APP should able to maintain transparency so that employees can see the stage of the employee.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 Performance: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Employer can track the performance of employee so that they can provide incentives and give them some suggestions on their performance.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Saving: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Easy communication and availability of documents can save the time of employee.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US" dirty="0" smtClean="0"/>
              <a:t> Criteria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of document: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should remove the duplicate document by prompting message of the available document to the person who uploading the document.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User information: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All users’ information should be easily manageable</a:t>
            </a: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generation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The app should generate a report on the performance of the employees.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Built-in telephony: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The app should have built in telephony so that they can contact with each other easily.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of Cases: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It should provide transparency of the process so that employee can track their respective cases.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Methods/Approaches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Gathering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 management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to follow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Tools to use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 request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handelling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54480"/>
            <a:ext cx="9601200" cy="431292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People: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Analyst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Frame: 12 months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Requirement Gathering-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months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Design-1-2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4-5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Deployment-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months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 – 1 CR.</a:t>
            </a:r>
          </a:p>
        </p:txBody>
      </p:sp>
    </p:spTree>
    <p:extLst>
      <p:ext uri="{BB962C8B-B14F-4D97-AF65-F5344CB8AC3E}">
        <p14:creationId xmlns:p14="http://schemas.microsoft.com/office/powerpoint/2010/main" val="26702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9A38F-9A2C-42E5-9013-4C4B1FFCB4F6}">
  <ds:schemaRefs>
    <ds:schemaRef ds:uri="http://purl.org/dc/elements/1.1/"/>
    <ds:schemaRef ds:uri="16c05727-aa75-4e4a-9b5f-8a80a1165891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Crop design</Template>
  <TotalTime>0</TotalTime>
  <Words>593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Wingdings</vt:lpstr>
      <vt:lpstr>Crop</vt:lpstr>
      <vt:lpstr>PENNANT APP</vt:lpstr>
      <vt:lpstr>Situation</vt:lpstr>
      <vt:lpstr>Problems</vt:lpstr>
      <vt:lpstr>Opportunity</vt:lpstr>
      <vt:lpstr>Goal:   The purpose of this project is to enhance the features of the app so that employee can easily manage their task, make contact and review their performance.</vt:lpstr>
      <vt:lpstr>Objectives</vt:lpstr>
      <vt:lpstr>Success Criteria</vt:lpstr>
      <vt:lpstr>Methods/Approaches</vt:lpstr>
      <vt:lpstr>Resources </vt:lpstr>
      <vt:lpstr>Risk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2025-01-15T17:13:27Z</dcterms:created>
  <dcterms:modified xsi:type="dcterms:W3CDTF">2025-01-15T19:11:34Z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