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0902"/>
            <a:ext cx="7772400" cy="1470025"/>
          </a:xfrm>
        </p:spPr>
        <p:txBody>
          <a:bodyPr/>
          <a:lstStyle/>
          <a:p>
            <a:r>
              <a:rPr dirty="0"/>
              <a:t>Retort Sterilization Application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64535"/>
          </a:xfrm>
        </p:spPr>
        <p:txBody>
          <a:bodyPr/>
          <a:lstStyle/>
          <a:p>
            <a:r>
              <a:rPr dirty="0"/>
              <a:t>For </a:t>
            </a:r>
            <a:r>
              <a:rPr dirty="0" err="1"/>
              <a:t>Tastybite</a:t>
            </a:r>
            <a:r>
              <a:rPr dirty="0"/>
              <a:t> India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148705-236D-11B8-65E4-F37DEF147E0F}"/>
              </a:ext>
            </a:extLst>
          </p:cNvPr>
          <p:cNvSpPr txBox="1"/>
          <p:nvPr/>
        </p:nvSpPr>
        <p:spPr>
          <a:xfrm>
            <a:off x="318977" y="6093860"/>
            <a:ext cx="85485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Prepared By- Tushar Musale                                                                               Date- 07-01-2025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Tastybite India aims to enhance its retort sterilization process by implementing an automated system to improve efficiency, ensure regulatory compliance, and maintain product quality.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dirty="0"/>
              <a:t>• Automate sterilization process control and monitoring.</a:t>
            </a:r>
          </a:p>
          <a:p>
            <a:pPr marL="0" indent="0">
              <a:buNone/>
            </a:pPr>
            <a:r>
              <a:rPr dirty="0"/>
              <a:t>• Ensure comprehensive data logging and traceability.</a:t>
            </a:r>
          </a:p>
          <a:p>
            <a:pPr marL="0" indent="0">
              <a:buNone/>
            </a:pPr>
            <a:r>
              <a:rPr dirty="0"/>
              <a:t>• Provide a user-friendly interface for operators and supervisors.</a:t>
            </a:r>
          </a:p>
          <a:p>
            <a:pPr marL="0" indent="0">
              <a:buNone/>
            </a:pPr>
            <a:r>
              <a:rPr dirty="0"/>
              <a:t>• Seamlessly integrate with existing hardware and enterprise systems.</a:t>
            </a:r>
          </a:p>
          <a:p>
            <a:pPr marL="0" indent="0">
              <a:buNone/>
            </a:pPr>
            <a:r>
              <a:rPr dirty="0"/>
              <a:t>• Meet regulatory standards such as FDA and </a:t>
            </a:r>
            <a:r>
              <a:rPr lang="en-US" dirty="0"/>
              <a:t>WHO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Improved data accessibility and traceability.</a:t>
            </a:r>
          </a:p>
          <a:p>
            <a:pPr marL="0" indent="0">
              <a:buNone/>
            </a:pPr>
            <a:r>
              <a:rPr dirty="0"/>
              <a:t>• Reduced downtime and manual intervention.</a:t>
            </a:r>
          </a:p>
          <a:p>
            <a:pPr marL="0" indent="0">
              <a:buNone/>
            </a:pPr>
            <a:r>
              <a:rPr dirty="0"/>
              <a:t>• Enhanced operational efficiency and cycle performance.</a:t>
            </a:r>
          </a:p>
          <a:p>
            <a:pPr marL="0" indent="0">
              <a:buNone/>
            </a:pPr>
            <a:r>
              <a:rPr dirty="0"/>
              <a:t>• Compliance with regulatory standards and successful audits.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Automated control of sterilization cycles.</a:t>
            </a:r>
          </a:p>
          <a:p>
            <a:pPr marL="0" indent="0">
              <a:buNone/>
            </a:pPr>
            <a:r>
              <a:rPr dirty="0"/>
              <a:t>• Real-time monitoring of temperature, </a:t>
            </a:r>
            <a:r>
              <a:rPr lang="en-US" dirty="0"/>
              <a:t>    </a:t>
            </a:r>
            <a:r>
              <a:rPr dirty="0"/>
              <a:t>pressure, and time.</a:t>
            </a:r>
          </a:p>
          <a:p>
            <a:pPr marL="0" indent="0">
              <a:buNone/>
            </a:pPr>
            <a:r>
              <a:rPr dirty="0"/>
              <a:t>• Recipe management for customized cycles.</a:t>
            </a:r>
          </a:p>
          <a:p>
            <a:pPr marL="0" indent="0">
              <a:buNone/>
            </a:pPr>
            <a:r>
              <a:rPr dirty="0"/>
              <a:t>• Alarms and notifications for deviations.</a:t>
            </a:r>
          </a:p>
          <a:p>
            <a:pPr marL="0" indent="0">
              <a:buNone/>
            </a:pPr>
            <a:r>
              <a:rPr dirty="0"/>
              <a:t>• Comprehensive reporting and analytics.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Project Plan (Waterfall Methodology)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dirty="0"/>
              <a:t>1. Requirements Gathering: Define system needs and regulatory requirements.</a:t>
            </a:r>
          </a:p>
          <a:p>
            <a:pPr marL="0" indent="0">
              <a:buNone/>
            </a:pPr>
            <a:r>
              <a:rPr dirty="0"/>
              <a:t>2. System Design: Create architecture and UI mockups.</a:t>
            </a:r>
          </a:p>
          <a:p>
            <a:pPr marL="0" indent="0">
              <a:buNone/>
            </a:pPr>
            <a:r>
              <a:rPr dirty="0"/>
              <a:t>3. Implementation: Develop, integrate, and test the application.</a:t>
            </a:r>
          </a:p>
          <a:p>
            <a:pPr marL="0" indent="0">
              <a:buNone/>
            </a:pPr>
            <a:r>
              <a:rPr dirty="0"/>
              <a:t>4. Testing: Validate functionality, performance, and compliance.</a:t>
            </a:r>
          </a:p>
          <a:p>
            <a:pPr marL="0" indent="0">
              <a:buNone/>
            </a:pPr>
            <a:r>
              <a:rPr dirty="0"/>
              <a:t>5. Deployment: Deploy the solution and train users.</a:t>
            </a:r>
          </a:p>
          <a:p>
            <a:pPr marL="0" indent="0">
              <a:buNone/>
            </a:pPr>
            <a:r>
              <a:rPr dirty="0"/>
              <a:t>6. Maintenance: Monitor, update, and provide ongoing support.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Risks and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Transition challenges due to familiarity with the current manual system.</a:t>
            </a:r>
          </a:p>
          <a:p>
            <a:pPr marL="0" indent="0">
              <a:buNone/>
            </a:pPr>
            <a:r>
              <a:rPr dirty="0"/>
              <a:t>• Dependencies on timely hardware integration and stakeholder collaboration.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Resources and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People: Project team members from </a:t>
            </a:r>
            <a:r>
              <a:rPr dirty="0" err="1"/>
              <a:t>Tastybite</a:t>
            </a:r>
            <a:r>
              <a:rPr dirty="0"/>
              <a:t> India and external consultants.</a:t>
            </a:r>
            <a:endParaRPr lang="en-US" dirty="0"/>
          </a:p>
          <a:p>
            <a:endParaRPr dirty="0"/>
          </a:p>
          <a:p>
            <a:pPr marL="0" indent="0">
              <a:buNone/>
            </a:pPr>
            <a:r>
              <a:rPr dirty="0"/>
              <a:t>• Time: Project completion within </a:t>
            </a:r>
            <a:r>
              <a:rPr lang="en-US" dirty="0"/>
              <a:t>5</a:t>
            </a:r>
            <a:r>
              <a:rPr dirty="0"/>
              <a:t> months.</a:t>
            </a:r>
          </a:p>
          <a:p>
            <a:pPr marL="0" indent="0">
              <a:buNone/>
            </a:pPr>
            <a:r>
              <a:rPr dirty="0"/>
              <a:t>• Budget: Total cost not to exceed Rs. </a:t>
            </a:r>
            <a:r>
              <a:rPr lang="en-US" dirty="0"/>
              <a:t>25,00,000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Retort Sterilization Application will revolutionize Tastybite India's sterilization process by enhancing efficiency, ensuring compliance, and maintaining product quality.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323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Retort Sterilization Application</vt:lpstr>
      <vt:lpstr>Introduction</vt:lpstr>
      <vt:lpstr>Project Objectives</vt:lpstr>
      <vt:lpstr>Success Criteria</vt:lpstr>
      <vt:lpstr>Key Features</vt:lpstr>
      <vt:lpstr>Project Plan (Waterfall Methodology)</vt:lpstr>
      <vt:lpstr>Risks and Dependencies</vt:lpstr>
      <vt:lpstr>Resources and Budget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Tushar Musale</cp:lastModifiedBy>
  <cp:revision>3</cp:revision>
  <dcterms:created xsi:type="dcterms:W3CDTF">2013-01-27T09:14:16Z</dcterms:created>
  <dcterms:modified xsi:type="dcterms:W3CDTF">2025-01-08T07:39:30Z</dcterms:modified>
  <cp:category/>
</cp:coreProperties>
</file>