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2B147-759F-4D1C-B362-0D6DB6760A53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E3E18-E298-4FC5-A97F-FDC8309A14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9632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7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09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63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8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9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7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37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8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15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44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25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14C34-F582-4EEF-86CE-F88761E52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wavy concept">
            <a:extLst>
              <a:ext uri="{FF2B5EF4-FFF2-40B4-BE49-F238E27FC236}">
                <a16:creationId xmlns:a16="http://schemas.microsoft.com/office/drawing/2014/main" id="{6CC3AFC3-FD68-6A49-519A-91F5F97241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06F79F-1E7A-D8EC-DEC8-9C413080A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2429" y="3384149"/>
            <a:ext cx="6470692" cy="1229306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tx1"/>
                </a:solidFill>
              </a:rPr>
              <a:t>Patchest</a:t>
            </a:r>
            <a:r>
              <a:rPr lang="en-US" sz="3500" dirty="0">
                <a:solidFill>
                  <a:schemeClr val="tx1"/>
                </a:solidFill>
              </a:rPr>
              <a:t> upgradation and Migration of Universal Banking Solution FLEXCUBE from v 6.8 to v 11.8</a:t>
            </a:r>
            <a:endParaRPr lang="en-IN" sz="35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E8C34-132E-597E-5D35-ABD501B78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429" y="4748131"/>
            <a:ext cx="6470693" cy="605256"/>
          </a:xfrm>
        </p:spPr>
        <p:txBody>
          <a:bodyPr>
            <a:noAutofit/>
          </a:bodyPr>
          <a:lstStyle/>
          <a:p>
            <a:r>
              <a:rPr lang="en-US" sz="2200" b="1" dirty="0"/>
              <a:t>Prepared by - Tarun Kumar Deshmukh Date - 29-DEC-2024</a:t>
            </a:r>
            <a:endParaRPr lang="en-IN" sz="2200" b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2429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!!footer rectangle">
            <a:extLst>
              <a:ext uri="{FF2B5EF4-FFF2-40B4-BE49-F238E27FC236}">
                <a16:creationId xmlns:a16="http://schemas.microsoft.com/office/drawing/2014/main" id="{C390A367-0330-4E03-9D5F-40308A797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7804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F3FD71-9B33-CB86-3BA8-B49C748991BF}"/>
              </a:ext>
            </a:extLst>
          </p:cNvPr>
          <p:cNvSpPr txBox="1"/>
          <p:nvPr/>
        </p:nvSpPr>
        <p:spPr>
          <a:xfrm>
            <a:off x="0" y="0"/>
            <a:ext cx="12191999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Situation :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As of now, The ABC Bank is working with FLEXCUBE Universal Banking Solution version 6.8 since December 2011.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Problem :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Due to technical advancements, version 6.8 does not support most of the technological changes as per current financial world scenario which raised the need of patch-set upgradation to 11.8 and migration of old data into new system.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Opportunity :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There is opportunity with newer version with new technologies bank will operate more efficiently and create larger revenue and got more customer satisfaction.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6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7FFF7E-1B2E-0078-4333-FF92138384E2}"/>
              </a:ext>
            </a:extLst>
          </p:cNvPr>
          <p:cNvSpPr txBox="1"/>
          <p:nvPr/>
        </p:nvSpPr>
        <p:spPr>
          <a:xfrm>
            <a:off x="137410" y="456882"/>
            <a:ext cx="1191718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			  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Purpose Statement (Goals)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Project has the following purposes :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upgrade the FLEXCUBE Universal Banking Solution patch-set from version 6.8 to 11.8.</a:t>
            </a: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migrate all the customer data from old version of FLEXCUBE  Universal Banking Solution 6.8 to newer version 11.8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79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79C14-AC9D-F168-12A4-AE3668390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E030D3-B8F5-AA68-D715-9B820A0FB872}"/>
              </a:ext>
            </a:extLst>
          </p:cNvPr>
          <p:cNvSpPr txBox="1"/>
          <p:nvPr/>
        </p:nvSpPr>
        <p:spPr>
          <a:xfrm>
            <a:off x="137410" y="306980"/>
            <a:ext cx="11917180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			         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Project Objectives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Project has the following objectives :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make universal banking application adaptive to current technological advancements by upgrading it to newer version.</a:t>
            </a: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migrate all the data of existing customers and artifacts from older to newer version to provide seamless service.</a:t>
            </a: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increase the bank’s revenue by making technical enhancements to optimize and fast forwarding the financial tasks.</a:t>
            </a: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provide better customer satisfaction and achieve compliant friendly status as per government’s financial guidelines.</a:t>
            </a:r>
          </a:p>
          <a:p>
            <a:pPr marL="514350" indent="-514350">
              <a:buAutoNum type="arabicPeriod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5442D6-730F-60B4-6DF2-D88F15B0947B}"/>
              </a:ext>
            </a:extLst>
          </p:cNvPr>
          <p:cNvSpPr txBox="1"/>
          <p:nvPr/>
        </p:nvSpPr>
        <p:spPr>
          <a:xfrm>
            <a:off x="114924" y="251207"/>
            <a:ext cx="11962151" cy="589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			         Success Criteria</a:t>
            </a: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Project has the following success criteria :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Improved banking performance with new technological and coding enhancements.</a:t>
            </a: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Improved revenue generation by the bank by adopting current tech with faster exchanges with lower downtime.</a:t>
            </a:r>
          </a:p>
          <a:p>
            <a:pPr marL="514350" indent="-514350"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Better customer satisfaction with higher ratings as service provider.</a:t>
            </a:r>
          </a:p>
          <a:p>
            <a:pPr marL="514350" indent="-514350">
              <a:buAutoNum type="arabicPeriod"/>
            </a:pP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1556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_2SEEDS">
      <a:dk1>
        <a:srgbClr val="000000"/>
      </a:dk1>
      <a:lt1>
        <a:srgbClr val="FFFFFF"/>
      </a:lt1>
      <a:dk2>
        <a:srgbClr val="243841"/>
      </a:dk2>
      <a:lt2>
        <a:srgbClr val="E8E3E2"/>
      </a:lt2>
      <a:accent1>
        <a:srgbClr val="7AA9B7"/>
      </a:accent1>
      <a:accent2>
        <a:srgbClr val="80A9A1"/>
      </a:accent2>
      <a:accent3>
        <a:srgbClr val="8FA2C3"/>
      </a:accent3>
      <a:accent4>
        <a:srgbClr val="BA7F80"/>
      </a:accent4>
      <a:accent5>
        <a:srgbClr val="BC9B84"/>
      </a:accent5>
      <a:accent6>
        <a:srgbClr val="ABA175"/>
      </a:accent6>
      <a:hlink>
        <a:srgbClr val="AC7465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298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Georgia Pro Cond Light</vt:lpstr>
      <vt:lpstr>Speak Pro</vt:lpstr>
      <vt:lpstr>RetrospectVTI</vt:lpstr>
      <vt:lpstr>Patchest upgradation and Migration of Universal Banking Solution FLEXCUBE from v 6.8 to v 11.8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QM29510</dc:creator>
  <cp:lastModifiedBy>QM29510</cp:lastModifiedBy>
  <cp:revision>12</cp:revision>
  <dcterms:created xsi:type="dcterms:W3CDTF">2024-12-29T16:53:30Z</dcterms:created>
  <dcterms:modified xsi:type="dcterms:W3CDTF">2024-12-29T20:47:11Z</dcterms:modified>
</cp:coreProperties>
</file>