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7" r:id="rId4"/>
    <p:sldId id="277" r:id="rId5"/>
    <p:sldId id="258" r:id="rId6"/>
    <p:sldId id="276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38" d="100"/>
          <a:sy n="38" d="100"/>
        </p:scale>
        <p:origin x="11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01CCA-47BD-2D63-D46F-4A0B019A3D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B3F23D-2C97-1175-B5A9-70233458A1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345C97-F644-EF25-8B21-56740C80D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2E74-53CB-4ED9-98A0-955AD9C0EE9B}" type="datetimeFigureOut">
              <a:rPr lang="en-IN" smtClean="0"/>
              <a:t>17-01-2025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D87B3A-EFD6-637B-695E-B8A2BEB22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56DC9C-7D3F-1461-9C89-BE334BAD4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9AC8-1720-4634-B44F-9C55696A18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92283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5ABD5-D424-9C89-7075-77CE5FB3F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61B181-91D8-01D1-519C-CF7FD26845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AEB8C-84B2-56F3-9536-31425F63D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2E74-53CB-4ED9-98A0-955AD9C0EE9B}" type="datetimeFigureOut">
              <a:rPr lang="en-IN" smtClean="0"/>
              <a:t>17-01-2025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6ED86-FBA6-C76F-17E3-63AC0FB89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C4103-BA36-66EC-1125-E5410BFD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9AC8-1720-4634-B44F-9C55696A18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3302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70C801-9533-5C01-DA46-94F0F3F599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620CA2-69F6-DC9E-21C0-774C8719AA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204314-D5F2-89AC-FABB-91699E98B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2E74-53CB-4ED9-98A0-955AD9C0EE9B}" type="datetimeFigureOut">
              <a:rPr lang="en-IN" smtClean="0"/>
              <a:t>17-01-2025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0CFA7-6075-D2AE-EDB6-34B327934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39660-9ED7-91EE-EF37-E22BC967D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9AC8-1720-4634-B44F-9C55696A18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3585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D9DAA-8DCE-DF3A-F99B-2E4D08DBD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83B6F-7FF0-6781-9C60-E1DA5661A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4540A-D2BC-7A56-5E39-AB1269122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2E74-53CB-4ED9-98A0-955AD9C0EE9B}" type="datetimeFigureOut">
              <a:rPr lang="en-IN" smtClean="0"/>
              <a:t>17-01-2025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3AE96-2A6A-4C68-B0B6-E52A0C5A4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D15D0-9A2B-7238-CB3F-587D59FD7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9AC8-1720-4634-B44F-9C55696A18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1950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8B7BD-3204-2CCA-8C8C-667026F89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152DCC-1E45-8D79-00D9-D277DED4B8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0923D6-7C71-08C8-0833-73436A085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2E74-53CB-4ED9-98A0-955AD9C0EE9B}" type="datetimeFigureOut">
              <a:rPr lang="en-IN" smtClean="0"/>
              <a:t>17-01-2025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E53C3-3A8B-2DAA-17ED-16CA3FA7D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35DD7-958E-C9A1-FE4F-2842FD0AE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9AC8-1720-4634-B44F-9C55696A18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8183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B6334-8FEC-5086-FC46-133E844EC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4D176-FF82-4FE3-168D-FA9F30CFDB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EEBCE-92DB-C92E-9609-001C1563ED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DBF368-5467-7D4A-4EBA-0315C2FF6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2E74-53CB-4ED9-98A0-955AD9C0EE9B}" type="datetimeFigureOut">
              <a:rPr lang="en-IN" smtClean="0"/>
              <a:t>17-01-2025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ACDD5E-8C17-5029-EDDF-088D8FACA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6C8627-A5C0-472E-00D7-CBFF43F49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9AC8-1720-4634-B44F-9C55696A18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1593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373FC-3A30-C77F-697F-39D1EF6B7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58C8CF-02B3-E7F7-B7B0-96EC353C3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8C13F8-7A0C-C1D3-E024-DE0DABD3CD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B02634-E506-F4FE-EE46-D0FC1480A4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DDF39B-8617-5173-1BEF-904947AA0B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2E0DAF-4881-FFBF-B7C0-23D5641C6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2E74-53CB-4ED9-98A0-955AD9C0EE9B}" type="datetimeFigureOut">
              <a:rPr lang="en-IN" smtClean="0"/>
              <a:t>17-01-2025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E12352-10D8-FC11-08C6-06D3C1233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C491DF-D4C5-4701-2F86-07D15EC2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9AC8-1720-4634-B44F-9C55696A18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579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CEE1A-AEEC-6F36-5F80-F6A48B82A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AE89B3-5F65-3B27-3174-9355DD467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2E74-53CB-4ED9-98A0-955AD9C0EE9B}" type="datetimeFigureOut">
              <a:rPr lang="en-IN" smtClean="0"/>
              <a:t>17-01-2025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D53277-B087-6D6E-0780-18ACFD543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625D6-F2FD-D3D3-E75B-CE6A43226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9AC8-1720-4634-B44F-9C55696A18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7354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E49DB1-AB66-B834-441C-ADB5B7824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2E74-53CB-4ED9-98A0-955AD9C0EE9B}" type="datetimeFigureOut">
              <a:rPr lang="en-IN" smtClean="0"/>
              <a:t>17-01-2025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EAE3BC-5567-C6FA-C578-8940C9612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0275EF-E135-5BFE-C7B9-A9C640CE3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9AC8-1720-4634-B44F-9C55696A18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7996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970AC-D10A-1C3B-B5C7-D75BFFD6E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2C5BE2-E878-AE66-1095-D8F0AFB00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027B34-409D-1618-AFBB-91F3C7BED1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E1A47D-D9DD-0DA4-BB06-6C21CEE3D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2E74-53CB-4ED9-98A0-955AD9C0EE9B}" type="datetimeFigureOut">
              <a:rPr lang="en-IN" smtClean="0"/>
              <a:t>17-01-2025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51888-3432-CFEA-A2FA-18CA7277E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686194-A089-C1B3-2700-441AC5408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9AC8-1720-4634-B44F-9C55696A18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738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5ABD1-3339-9CAC-514B-1620A3045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E1E077-6079-26D0-9A47-9D0DF7B7B8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513D7D-4A83-CFEA-32F4-9770D1DB02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9610C0-AE1B-A875-7694-C8298852B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2E74-53CB-4ED9-98A0-955AD9C0EE9B}" type="datetimeFigureOut">
              <a:rPr lang="en-IN" smtClean="0"/>
              <a:t>17-01-2025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9AD8A4-795B-C3E8-1E45-DC04BF27A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E21FFD-6239-EACA-F415-D14B3CB96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9AC8-1720-4634-B44F-9C55696A18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8087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2FA29E-4AE2-0F24-38CC-A64EB2A38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79D85-F4E6-DA50-B019-1513052CD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A95D7-A0C5-D2FF-D7F7-1B68EE47A4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E32E74-53CB-4ED9-98A0-955AD9C0EE9B}" type="datetimeFigureOut">
              <a:rPr lang="en-IN" smtClean="0"/>
              <a:t>17-01-2025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15DB7-C344-B4C8-4749-390CDC8FCF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82E0C-540F-B28E-A7D7-AF3121DC3D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2B9AC8-1720-4634-B44F-9C55696A18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0899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39F68-BC04-1166-CA87-50A8A7B5FD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COTRACK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87DD35-802A-0C0E-2113-04345496F0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9639" y="4907756"/>
            <a:ext cx="4876800" cy="1655762"/>
          </a:xfrm>
        </p:spPr>
        <p:txBody>
          <a:bodyPr>
            <a:normAutofit/>
          </a:bodyPr>
          <a:lstStyle/>
          <a:p>
            <a:r>
              <a:rPr lang="en-US" sz="3200" dirty="0"/>
              <a:t>Prepared By</a:t>
            </a:r>
          </a:p>
          <a:p>
            <a:r>
              <a:rPr lang="en-US" sz="3200" dirty="0"/>
              <a:t>Swati Rai</a:t>
            </a:r>
            <a:endParaRPr lang="en-IN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DEDF0F7-9775-54E2-7F29-35CDC965E7AD}"/>
              </a:ext>
            </a:extLst>
          </p:cNvPr>
          <p:cNvSpPr/>
          <p:nvPr/>
        </p:nvSpPr>
        <p:spPr>
          <a:xfrm>
            <a:off x="6565692" y="4907756"/>
            <a:ext cx="5246557" cy="16557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Date</a:t>
            </a:r>
          </a:p>
          <a:p>
            <a:pPr algn="ctr"/>
            <a:r>
              <a:rPr lang="en-US" sz="2400" dirty="0"/>
              <a:t>10/01/2025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295830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3602E-B5E8-111D-7010-C1D17B7AE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4903"/>
            <a:ext cx="10515600" cy="529206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3.Integrated Communication</a:t>
            </a:r>
            <a:r>
              <a:rPr lang="en-US" dirty="0"/>
              <a:t>: Incorporate a calling system to: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Allow analysts to contact clients directly for missing details.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Log call summaries and outcomes for future reference.</a:t>
            </a:r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r>
              <a:rPr lang="en-US" b="1" dirty="0"/>
              <a:t>4.Waterfall Methodology</a:t>
            </a:r>
            <a:r>
              <a:rPr lang="en-US" dirty="0"/>
              <a:t>: Use a structured approach for development with clearly defined phases.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21997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D1021-6E7F-7DCC-B69F-386310BB7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Success Criteria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05192-AE24-98B2-42E7-847F65C5E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Key Indicators of Success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Deployment</a:t>
            </a:r>
            <a:r>
              <a:rPr lang="en-US" dirty="0"/>
              <a:t>: Cotrack launched successfully by June 2025.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Performance</a:t>
            </a:r>
            <a:r>
              <a:rPr lang="en-US" dirty="0"/>
              <a:t>: Policy details retrieved within 5 seconds or less.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Impact</a:t>
            </a:r>
            <a:r>
              <a:rPr lang="en-US" dirty="0"/>
              <a:t>: A 50% reduction in missing details cases within 3 months.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User Feedback</a:t>
            </a:r>
            <a:r>
              <a:rPr lang="en-US" dirty="0"/>
              <a:t>: Positive reviews from at least 90% of pilot users.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Adoption</a:t>
            </a:r>
            <a:r>
              <a:rPr lang="en-US" dirty="0"/>
              <a:t>: 100% usage by analysts for policy management and communication.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08613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5D97B-74AA-1D9C-EED4-576DF1510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Methods/Approaches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52306-9199-5293-0EE2-F7E9C5EAA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Development Approach</a:t>
            </a:r>
            <a:r>
              <a:rPr lang="en-US" dirty="0"/>
              <a:t>: Waterfall Methodology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Requirement Gathering</a:t>
            </a:r>
            <a:r>
              <a:rPr lang="en-US" dirty="0"/>
              <a:t> (January 2025): Collect and finalize all client requirements.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Design</a:t>
            </a:r>
            <a:r>
              <a:rPr lang="en-US" dirty="0"/>
              <a:t> (February 2025): Develop system architecture, database schema, and UI/UX designs.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Implementation</a:t>
            </a:r>
            <a:r>
              <a:rPr lang="en-US" dirty="0"/>
              <a:t> (March-April 2025): Code the solution, integrate features, and ensure functionality.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Testing</a:t>
            </a:r>
            <a:r>
              <a:rPr lang="en-US" dirty="0"/>
              <a:t> (May 2025): Perform end-to-end testing to identify and resolve bugs.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99402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EEB5C-9842-9A2D-9DFC-68CB8EDCD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8865"/>
            <a:ext cx="10515600" cy="49380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Deployment</a:t>
            </a:r>
            <a:r>
              <a:rPr lang="en-US" dirty="0"/>
              <a:t> (June 2025): Launch the software and provide training to users.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Why Waterfall?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Sequential phases ensure clarity and focus.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Thorough documentation minimizes ambiguity.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Testing phase catches errors before deployment.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Defined timelines improve predictability and accountability.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68521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4240D-7D30-3133-0F53-AB270840C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Resources</a:t>
            </a:r>
            <a:br>
              <a:rPr lang="en-IN" b="1" dirty="0"/>
            </a:br>
            <a:endParaRPr lang="en-IN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9A1532C-E565-6B48-302F-2204217B29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800693"/>
            <a:ext cx="10293202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Project Manager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Manages timelines, budgets, and overall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project execution.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Software Developers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Build and code the software's front-end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and back-end functionalities.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QA Testers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Validate the software by testing for bugs,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usability, and performance issues.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Business Analysts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Translate client needs into technical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requirements for the team.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UI/UX Designers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Create user-friendly and visually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appealing software interfaces. </a:t>
            </a:r>
          </a:p>
        </p:txBody>
      </p:sp>
    </p:spTree>
    <p:extLst>
      <p:ext uri="{BB962C8B-B14F-4D97-AF65-F5344CB8AC3E}">
        <p14:creationId xmlns:p14="http://schemas.microsoft.com/office/powerpoint/2010/main" val="16200144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96E7D-DAE0-38EB-EE72-C0DA3380E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2168"/>
            <a:ext cx="10515600" cy="5424795"/>
          </a:xfrm>
        </p:spPr>
        <p:txBody>
          <a:bodyPr/>
          <a:lstStyle/>
          <a:p>
            <a:r>
              <a:rPr lang="en-IN" b="1" dirty="0"/>
              <a:t>Technical Resources</a:t>
            </a:r>
            <a:r>
              <a:rPr lang="en-IN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b="1" dirty="0"/>
              <a:t>Cloud Infrastructure</a:t>
            </a:r>
            <a:r>
              <a:rPr lang="en-IN" dirty="0"/>
              <a:t>: Centralized data storage for policy details.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b="1" dirty="0"/>
              <a:t>Development Tools</a:t>
            </a:r>
            <a:r>
              <a:rPr lang="en-IN" dirty="0"/>
              <a:t>: Software like Visual Studio, SQL Server, and programming languages.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b="1" dirty="0"/>
              <a:t>Calling System Integration</a:t>
            </a:r>
            <a:r>
              <a:rPr lang="en-IN" dirty="0"/>
              <a:t>: Tools for VOIP or similar systems.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b="1" dirty="0"/>
              <a:t>Testing Tools</a:t>
            </a:r>
            <a:r>
              <a:rPr lang="en-IN" dirty="0"/>
              <a:t>: Platforms like Selenium for automated testing.</a:t>
            </a:r>
          </a:p>
          <a:p>
            <a:r>
              <a:rPr lang="en-IN" b="1" dirty="0"/>
              <a:t>Financial Resources</a:t>
            </a:r>
            <a:r>
              <a:rPr lang="en-IN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b="1" dirty="0"/>
              <a:t>Budget</a:t>
            </a:r>
            <a:r>
              <a:rPr lang="en-IN" dirty="0"/>
              <a:t>: $500,000 allocated for development, testing, deployment, and post-launch support.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995511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B2CC6-21F6-0723-AF70-C98D42D6C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Risks and Dependencies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36561-5900-3220-A3C8-6ECB82375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Risks</a:t>
            </a:r>
            <a:r>
              <a:rPr lang="en-US" dirty="0"/>
              <a:t>: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Scope Creep</a:t>
            </a:r>
            <a:r>
              <a:rPr lang="en-US" dirty="0"/>
              <a:t>: Unclear or changing requirements can delay the project.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Client Feedback Delays</a:t>
            </a:r>
            <a:r>
              <a:rPr lang="en-US" dirty="0"/>
              <a:t>: Lack of timely responses from stakeholders.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Integration Issues</a:t>
            </a:r>
            <a:r>
              <a:rPr lang="en-US" dirty="0"/>
              <a:t>: Challenges in linking the calling system with the main platform.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Training Adoption</a:t>
            </a:r>
            <a:r>
              <a:rPr lang="en-US" dirty="0"/>
              <a:t>: Analysts may require additional time to adapt to the new system.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67174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E721E-8790-7C5E-CA67-6EE2244AD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5910"/>
            <a:ext cx="10515600" cy="5351053"/>
          </a:xfrm>
        </p:spPr>
        <p:txBody>
          <a:bodyPr/>
          <a:lstStyle/>
          <a:p>
            <a:r>
              <a:rPr lang="en-US" b="1" dirty="0"/>
              <a:t>Dependencies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Timely approval of requirements and designs.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Availability of skilled technical resources.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Reliable telecommunication systems for the calling feature.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Access to complete and accurate policy data from clients.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728256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8C466-E136-924A-1572-DCB9103F6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Key Features of Cotrack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372E0-8D78-1D50-966D-D491B3730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b="1" dirty="0"/>
              <a:t>Policy Holder’s Information</a:t>
            </a:r>
            <a:r>
              <a:rPr lang="en-US" dirty="0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Name, address, and contact details.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Policy history and updates.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Insurance Company’s Information</a:t>
            </a:r>
            <a:r>
              <a:rPr lang="en-US" dirty="0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Company name and contact details.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Claims support and escalation points.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Agency/Agent’s Information</a:t>
            </a:r>
            <a:r>
              <a:rPr lang="en-US" dirty="0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Agent’s name, license number, and contact details.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Assigned regions or policy areas.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538738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17405-8F35-7BFF-6962-5196DBD13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9652"/>
            <a:ext cx="10515600" cy="5277311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b="1" dirty="0"/>
              <a:t>Premium and Deductible Details</a:t>
            </a:r>
            <a:r>
              <a:rPr lang="en-US" dirty="0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Amounts due, deadlines, and penalty terms.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Principal Amount</a:t>
            </a:r>
            <a:r>
              <a:rPr lang="en-US" dirty="0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Coverage, policy limits, and exclusions.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Calling System</a:t>
            </a:r>
            <a:r>
              <a:rPr lang="en-US" dirty="0"/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Direct calling functionality for analysts.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Ability to log and store call summaries in the system.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15778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99911-F792-ECCF-7C90-04E0D4E59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6600" b="1" dirty="0"/>
              <a:t>                        Cotrack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4CC9F-B824-95C8-E38A-B539E2B71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20665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sz="5400" b="1" dirty="0"/>
          </a:p>
          <a:p>
            <a:pPr marL="0" indent="0">
              <a:buNone/>
            </a:pPr>
            <a:r>
              <a:rPr lang="en-IN" sz="5400" b="1" dirty="0"/>
              <a:t>Insurance Policy Management Software</a:t>
            </a:r>
            <a:endParaRPr lang="en-IN" sz="5400" dirty="0"/>
          </a:p>
        </p:txBody>
      </p:sp>
    </p:spTree>
    <p:extLst>
      <p:ext uri="{BB962C8B-B14F-4D97-AF65-F5344CB8AC3E}">
        <p14:creationId xmlns:p14="http://schemas.microsoft.com/office/powerpoint/2010/main" val="5078876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D927B-797A-28FE-54A9-D62753798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Timeline and Milestones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9794D-92FE-BC96-B380-F662D7FCF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January 2025</a:t>
            </a:r>
            <a:r>
              <a:rPr lang="en-US" dirty="0"/>
              <a:t>: Requirement gathering and finalization.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February 2025</a:t>
            </a:r>
            <a:r>
              <a:rPr lang="en-US" dirty="0"/>
              <a:t>: System design and architecture.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March-April 2025</a:t>
            </a:r>
            <a:r>
              <a:rPr lang="en-US" dirty="0"/>
              <a:t>: Development phase with coding and feature integration.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May 2025</a:t>
            </a:r>
            <a:r>
              <a:rPr lang="en-US" dirty="0"/>
              <a:t>: Testing, debugging, and final refinements.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June 2025</a:t>
            </a:r>
            <a:r>
              <a:rPr lang="en-US" dirty="0"/>
              <a:t>: Deployment and user training.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402563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BBCE5-A472-FABA-DC3D-FC516BF37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Key Milestones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Completion of requirement gathering by January 31, 2025.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Design phase approval by February 28, 2025.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Development phase completion by April 30, 2025.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Testing and QA completion by May 31, 2025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213083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DF1F6-2FF8-1916-7405-33EB80FF7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Stage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0EA27-7F3D-A8D4-3E14-445F82ABB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b="1" dirty="0"/>
              <a:t>Finalize Requirements</a:t>
            </a:r>
            <a:r>
              <a:rPr lang="en-US" dirty="0"/>
              <a:t>: Ensure all client needs are documented and approved.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Initiate Design Phase</a:t>
            </a:r>
            <a:r>
              <a:rPr lang="en-US" dirty="0"/>
              <a:t>: Begin system design by February 2025.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Regular Reviews</a:t>
            </a:r>
            <a:r>
              <a:rPr lang="en-US" dirty="0"/>
              <a:t>: Conduct bi-weekly progress updates with stakeholders.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Pilot Testing</a:t>
            </a:r>
            <a:r>
              <a:rPr lang="en-US" dirty="0"/>
              <a:t>: Test the system with a selected group of users in May 2025.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Post-Deployment Support</a:t>
            </a:r>
            <a:r>
              <a:rPr lang="en-US" dirty="0"/>
              <a:t>: Provide continuous support for analysts post-launch.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688831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AF1B3-75D9-77D6-46EC-DF327B28C2BD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                                             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</a:t>
            </a:r>
            <a:r>
              <a:rPr lang="en-US" sz="9600" dirty="0"/>
              <a:t>Thank You</a:t>
            </a:r>
            <a:endParaRPr lang="en-IN" sz="9600" dirty="0"/>
          </a:p>
        </p:txBody>
      </p:sp>
    </p:spTree>
    <p:extLst>
      <p:ext uri="{BB962C8B-B14F-4D97-AF65-F5344CB8AC3E}">
        <p14:creationId xmlns:p14="http://schemas.microsoft.com/office/powerpoint/2010/main" val="867840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8C61E-C9D8-7B9D-6837-0AF2C8CEB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81662"/>
          </a:xfrm>
        </p:spPr>
        <p:txBody>
          <a:bodyPr>
            <a:normAutofit/>
          </a:bodyPr>
          <a:lstStyle/>
          <a:p>
            <a:r>
              <a:rPr lang="en-IN" b="1" dirty="0"/>
              <a:t>                      Situation            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878CC-CA31-FE92-43D8-B620CCDA9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1097"/>
            <a:ext cx="10515600" cy="50917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600" b="1" dirty="0"/>
              <a:t>         </a:t>
            </a:r>
            <a:endParaRPr lang="en-IN" sz="3600" dirty="0"/>
          </a:p>
          <a:p>
            <a:r>
              <a:rPr lang="en-US" dirty="0"/>
              <a:t>The Cotrack project is a centralized software platform designed to streamline homeowner insurance policy management.</a:t>
            </a:r>
          </a:p>
          <a:p>
            <a:endParaRPr lang="en-US" dirty="0"/>
          </a:p>
          <a:p>
            <a:r>
              <a:rPr lang="en-US" dirty="0"/>
              <a:t>It consolidates all essential policy details, such as holder, company, agent, premium, and principal information, and includes a built-in calling system for addressing missing data. Developed using the Waterfall methodology, Cotrack ensures a structured, predictable process with defined phases. </a:t>
            </a:r>
          </a:p>
        </p:txBody>
      </p:sp>
    </p:spTree>
    <p:extLst>
      <p:ext uri="{BB962C8B-B14F-4D97-AF65-F5344CB8AC3E}">
        <p14:creationId xmlns:p14="http://schemas.microsoft.com/office/powerpoint/2010/main" val="3659949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60010-75A0-2250-49A9-333782EE6D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1793"/>
            <a:ext cx="10515600" cy="5625170"/>
          </a:xfrm>
        </p:spPr>
        <p:txBody>
          <a:bodyPr/>
          <a:lstStyle/>
          <a:p>
            <a:r>
              <a:rPr lang="en-US" dirty="0"/>
              <a:t>It can handle 1000 policy documents at once and will be automatically refreshed after every  5 minutes.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It will track kinds of data including-Mid term policies, Renewal, New loan.</a:t>
            </a:r>
          </a:p>
          <a:p>
            <a:endParaRPr lang="en-US" dirty="0"/>
          </a:p>
          <a:p>
            <a:r>
              <a:rPr lang="en-US" dirty="0"/>
              <a:t>The project targets a June 2025 launch, promising enhanced efficiency, reduced errors, and improved user satisfaction while addressing potential risks through proactive planning.</a:t>
            </a:r>
            <a:endParaRPr lang="en-IN" dirty="0"/>
          </a:p>
          <a:p>
            <a:endParaRPr lang="en-US" dirty="0"/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89537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333A7-4596-5C8B-AE54-F34128D60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3421"/>
            <a:ext cx="10515600" cy="1765738"/>
          </a:xfrm>
        </p:spPr>
        <p:txBody>
          <a:bodyPr>
            <a:normAutofit/>
          </a:bodyPr>
          <a:lstStyle/>
          <a:p>
            <a:r>
              <a:rPr lang="en-IN" b="1" dirty="0"/>
              <a:t>                            </a:t>
            </a:r>
            <a:r>
              <a:rPr lang="en-IN" sz="4800" b="1" dirty="0"/>
              <a:t>Problem</a:t>
            </a:r>
            <a:br>
              <a:rPr lang="en-IN" b="1" dirty="0"/>
            </a:br>
            <a:endParaRPr lang="en-IN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67DEFAB-F25E-CA3C-F0BC-9721D66A59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231580"/>
            <a:ext cx="10715882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Requirement Misunderstanding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Misinterpreting client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requirements could lead to rework and delays.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Scope Creep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Clients may request additional features after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requirements are finalized, disrupting the timeline.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 Accuracy Issues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Incomplete or inaccurate insurance data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might hinder the system's functionality.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Testing Bottlenecks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Insufficient time or resources for thorough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testing could lead to undetected bugs.</a:t>
            </a:r>
          </a:p>
        </p:txBody>
      </p:sp>
    </p:spTree>
    <p:extLst>
      <p:ext uri="{BB962C8B-B14F-4D97-AF65-F5344CB8AC3E}">
        <p14:creationId xmlns:p14="http://schemas.microsoft.com/office/powerpoint/2010/main" val="3190405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D5EF8-8C66-CABD-73A1-440F0C62A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0942"/>
            <a:ext cx="10515600" cy="5646021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Integration Challenges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Combining different system components and ensuring compatibility might be complex.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Resource Constraints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Limited availability of skilled developers, testers, or designers could delay progress.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Resistance to Adoption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Analysts and users might be reluctant to switch to the new system.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Timeline Pressure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Strict deadlines could lead to rushed phases, affecting quality.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97683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6A4E6-7B3B-79E6-2177-3A440210E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3394"/>
            <a:ext cx="10515600" cy="5203569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                                            </a:t>
            </a:r>
            <a:r>
              <a:rPr lang="en-US" sz="3200" b="1" dirty="0"/>
              <a:t>OPPORTUNITIES</a:t>
            </a:r>
          </a:p>
          <a:p>
            <a:pPr marL="0" indent="0">
              <a:buNone/>
            </a:pPr>
            <a:endParaRPr lang="en-US" b="1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Process Optimization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Streamlining policy management could highlight inefficiencies in existing workflows.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 Insights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Consolidated data could provide valuable insights for insurers and agents.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User Training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Training sessions for the software can improve user skills and satisfaction.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Market Differentiation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Successfully deploying Cotrack could position the company as a leader in insurance technology.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Future Scalability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Building a robust foundation could make future upgrades or feature additions easier. 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49092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2E3EC-16C8-F1C1-50F3-1BC9441C8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Purpose Statement (Goal)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2AA31-DC17-2116-5864-C098F5518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 Cotrack, a software solution designed to centralize homeowner insurance policy management. This system will: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Provide comprehensive access to policyholder, insurance company, and agent details.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Include a built-in calling system to address missing details and streamline communication.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Enhance operational efficiency and reduce errors in data handling.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11532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4F1DB-29D2-D2AD-DF36-E92F96CF9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Project Objectives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DD1B2-0FAC-D3F2-CC42-A3C7CFBDE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b="1" dirty="0"/>
              <a:t>Centralized Data Management</a:t>
            </a:r>
            <a:r>
              <a:rPr lang="en-US" dirty="0"/>
              <a:t>: Create a unified platform for storing and accessing homeowner policy details.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Detailed Information Coverage</a:t>
            </a:r>
            <a:r>
              <a:rPr lang="en-US" dirty="0"/>
              <a:t>: Ensure the software captures and displays: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Policy Holder’s Information: Name, address, contact details.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Insurance Company’s Information: Name, contact, claims support.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Agency/Agent’s Information: Name, license number, contact.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Premium and Deductible Details: Amounts, due dates, and terms.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Principal Amount Information: Coverage and policy limits.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75768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944</TotalTime>
  <Words>1213</Words>
  <Application>Microsoft Office PowerPoint</Application>
  <PresentationFormat>Widescreen</PresentationFormat>
  <Paragraphs>144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Aptos</vt:lpstr>
      <vt:lpstr>Aptos Display</vt:lpstr>
      <vt:lpstr>Arial</vt:lpstr>
      <vt:lpstr>Office Theme</vt:lpstr>
      <vt:lpstr>COTRACK</vt:lpstr>
      <vt:lpstr>                        Cotrack </vt:lpstr>
      <vt:lpstr>                      Situation             </vt:lpstr>
      <vt:lpstr>PowerPoint Presentation</vt:lpstr>
      <vt:lpstr>                            Problem </vt:lpstr>
      <vt:lpstr>PowerPoint Presentation</vt:lpstr>
      <vt:lpstr>PowerPoint Presentation</vt:lpstr>
      <vt:lpstr>Purpose Statement (Goal) </vt:lpstr>
      <vt:lpstr>Project Objectives </vt:lpstr>
      <vt:lpstr>PowerPoint Presentation</vt:lpstr>
      <vt:lpstr>Success Criteria </vt:lpstr>
      <vt:lpstr>Methods/Approaches </vt:lpstr>
      <vt:lpstr>PowerPoint Presentation</vt:lpstr>
      <vt:lpstr>Resources </vt:lpstr>
      <vt:lpstr>PowerPoint Presentation</vt:lpstr>
      <vt:lpstr>Risks and Dependencies </vt:lpstr>
      <vt:lpstr>PowerPoint Presentation</vt:lpstr>
      <vt:lpstr>Key Features of Cotrack </vt:lpstr>
      <vt:lpstr>PowerPoint Presentation</vt:lpstr>
      <vt:lpstr>Timeline and Milestones </vt:lpstr>
      <vt:lpstr>PowerPoint Presentation</vt:lpstr>
      <vt:lpstr>Final Stage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iResearch Office</dc:creator>
  <cp:lastModifiedBy>iResearch Office</cp:lastModifiedBy>
  <cp:revision>5</cp:revision>
  <dcterms:created xsi:type="dcterms:W3CDTF">2025-01-10T07:52:40Z</dcterms:created>
  <dcterms:modified xsi:type="dcterms:W3CDTF">2025-01-16T20:06:23Z</dcterms:modified>
</cp:coreProperties>
</file>