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8" r:id="rId5"/>
    <p:sldId id="261" r:id="rId6"/>
    <p:sldId id="262" r:id="rId7"/>
    <p:sldId id="263" r:id="rId8"/>
    <p:sldId id="265" r:id="rId9"/>
    <p:sldId id="266" r:id="rId10"/>
    <p:sldId id="267" r:id="rId11"/>
    <p:sldId id="270" r:id="rId12"/>
    <p:sldId id="271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7679F41-4479-764B-9861-3A9773E77359}" v="344" dt="2024-12-25T02:36:07.316"/>
    <p1510:client id="{8B0AEAE4-5EEF-C27B-6F9D-90B88BC37829}" v="41" dt="2024-12-25T18:10:11.57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30" autoAdjust="0"/>
    <p:restoredTop sz="94660"/>
  </p:normalViewPr>
  <p:slideViewPr>
    <p:cSldViewPr snapToGrid="0">
      <p:cViewPr>
        <p:scale>
          <a:sx n="80" d="100"/>
          <a:sy n="80" d="100"/>
        </p:scale>
        <p:origin x="240" y="-3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36AF8F-6F96-389F-61C1-0A01DA7BFD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0B8E04-B714-8604-D9F5-97703EFF99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E38140-6996-D8ED-E6C8-9821F58340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F37DE-52E2-4F3E-A81C-3D4FB1AA75EB}" type="datetimeFigureOut">
              <a:rPr lang="en-US" smtClean="0"/>
              <a:t>12/25/2024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E05B6B-21BB-8BCE-E795-AFC75005C6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4C2B87-B0D7-145E-A872-D2E92D6435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BBD3D-4B9F-4824-96B1-F2709E5F18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025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85D1C3-BE96-11AA-42F9-5E5CB58E52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A848AB-031E-9E75-93E9-CCF1F9956A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69A98F-E08D-A74A-DF4F-30179C417E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F37DE-52E2-4F3E-A81C-3D4FB1AA75EB}" type="datetimeFigureOut">
              <a:rPr lang="en-US" smtClean="0"/>
              <a:t>12/25/2024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3745CE-E7DC-A422-B742-73D51F15B2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BC1609-7C20-97DF-298A-D14BA26D1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BBD3D-4B9F-4824-96B1-F2709E5F18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123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89D0A62-12A7-6E1D-D6D1-F9793C5BEC6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7CDC19-E608-9591-4CFE-55750ACAE0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4A0951-5A6C-1A54-AD47-FF20CDE4B3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F37DE-52E2-4F3E-A81C-3D4FB1AA75EB}" type="datetimeFigureOut">
              <a:rPr lang="en-US" smtClean="0"/>
              <a:t>12/25/2024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105485-E0F9-A7FB-8409-85A91256D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E5C258-34C2-82CB-FA11-DDC6582779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BBD3D-4B9F-4824-96B1-F2709E5F18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24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460A5D-589A-AA87-5659-D3A763DD2A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A85EDC-13E4-0DDB-FD33-643583131D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4FC482-F3AE-CB22-339E-EA2DF4E48B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F37DE-52E2-4F3E-A81C-3D4FB1AA75EB}" type="datetimeFigureOut">
              <a:rPr lang="en-US" smtClean="0"/>
              <a:t>12/25/2024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219426-567D-01C5-3765-356A6994C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2A1CD5-CF90-B390-ECEF-A386807B00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BBD3D-4B9F-4824-96B1-F2709E5F18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46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C80F20-352E-0CF9-B29C-6CFEF38F76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271A51-4E6E-4FBE-0680-D31B68C1C7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3B22CF-85D7-FE45-BB09-35849E4AA0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F37DE-52E2-4F3E-A81C-3D4FB1AA75EB}" type="datetimeFigureOut">
              <a:rPr lang="en-US" smtClean="0"/>
              <a:t>12/25/2024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5B2892-BD08-4447-15DD-4DE9F7BBCA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0641B7-AC37-9083-CE3A-7AEBE0FE0E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BBD3D-4B9F-4824-96B1-F2709E5F18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455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9F191-4B06-45E9-A705-6BB957E830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34D26B-6F7E-21CA-19B1-9B394BFC5E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9C0A4B-CCC5-BB3A-7F24-D5D9DB3BA3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8282BA-32E0-B891-0A28-3B7B89EF19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F37DE-52E2-4F3E-A81C-3D4FB1AA75EB}" type="datetimeFigureOut">
              <a:rPr lang="en-US" smtClean="0"/>
              <a:t>12/25/2024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4B6061-3B88-1DFB-35F0-468E4620F3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5465BC-ECC9-D903-0809-2B7847DB4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BBD3D-4B9F-4824-96B1-F2709E5F18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551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C16FE-7E5A-5AE7-2A6D-42CD43F085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F09077-47BB-6F83-1097-80260680EC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54151F-432C-5D30-E20B-BCD2AB4F2A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961B1ED-E023-B1BC-311F-D66E68AAED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1A18095-BDC6-6CB1-39B3-EE6EE52756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6CD1B13-0645-3126-D2FB-397207F62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F37DE-52E2-4F3E-A81C-3D4FB1AA75EB}" type="datetimeFigureOut">
              <a:rPr lang="en-US" smtClean="0"/>
              <a:t>12/25/2024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9E807E-9069-80D9-8112-909BD84F57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CE963C8-35F0-8AD2-55AB-1ED73DC32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BBD3D-4B9F-4824-96B1-F2709E5F18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257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4FE3DB-0EB3-74D5-7A6E-210DD52403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E26D6DE-6147-0D01-8B3A-7AFBFDA0C3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F37DE-52E2-4F3E-A81C-3D4FB1AA75EB}" type="datetimeFigureOut">
              <a:rPr lang="en-US" smtClean="0"/>
              <a:t>12/25/2024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654A10-333A-C438-3E66-E17116007B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10A79E9-DAB0-CB1C-8D6E-216D98A3A0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BBD3D-4B9F-4824-96B1-F2709E5F18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609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CAB1B3B-87FD-487E-B5EC-B8A15D763D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F37DE-52E2-4F3E-A81C-3D4FB1AA75EB}" type="datetimeFigureOut">
              <a:rPr lang="en-US" smtClean="0"/>
              <a:t>12/25/2024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4110391-A1C4-8A63-CFF7-B12E8CC67F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14006B-3029-0FF6-08EF-22F33DB617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BBD3D-4B9F-4824-96B1-F2709E5F18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719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722173-1B63-F2D4-23BC-398CE991AC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AE7179-6558-04B4-C064-EA0417303D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5BA3EC-1F3E-B711-1BE9-ECE4CFD092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4B5CDB-6566-3ECF-E168-A2517E7E50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F37DE-52E2-4F3E-A81C-3D4FB1AA75EB}" type="datetimeFigureOut">
              <a:rPr lang="en-US" smtClean="0"/>
              <a:t>12/25/2024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0F8D6D-2D3A-DE34-4B9A-9DEB28333A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5BB2EC-9E00-DD0D-8C25-5E6C27B85E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BBD3D-4B9F-4824-96B1-F2709E5F18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737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46CE22-28E9-CA31-6383-717DEBE9C5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69E3ED7-C115-E191-577B-4EE4CFD9D24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73656F-F380-E54D-6A21-123C344832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6BE403-4E44-5047-39EF-FEF439EAD3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F37DE-52E2-4F3E-A81C-3D4FB1AA75EB}" type="datetimeFigureOut">
              <a:rPr lang="en-US" smtClean="0"/>
              <a:t>12/25/2024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D737E1-2205-6011-E9A7-0AF8944A6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252216-9420-A12D-B804-29F74A32A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BBD3D-4B9F-4824-96B1-F2709E5F18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474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C64F375-AA49-A996-4CEF-E81847DE6A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F4A735-88C0-442C-8010-E3AD86154B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A122E1-2619-D2EF-E32C-2B77B569F5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B6F37DE-52E2-4F3E-A81C-3D4FB1AA75EB}" type="datetimeFigureOut">
              <a:rPr lang="en-US" smtClean="0"/>
              <a:t>12/25/2024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63ED95-8CD2-47C1-6FD5-050423FB40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F3F33D-70E8-D1C9-084A-749082B2D0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C7BBD3D-4B9F-4824-96B1-F2709E5F18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219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8" name="Rectangle 37">
            <a:extLst>
              <a:ext uri="{FF2B5EF4-FFF2-40B4-BE49-F238E27FC236}">
                <a16:creationId xmlns:a16="http://schemas.microsoft.com/office/drawing/2014/main" id="{5A292AEA-2528-46C0-B426-95822B6141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D8B7B198-E4DF-43CD-AD8C-1998843237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2BE67753-EA0E-4819-8D22-0B6600CF72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96934" y="3984"/>
            <a:ext cx="9376632" cy="6858000"/>
          </a:xfrm>
          <a:custGeom>
            <a:avLst/>
            <a:gdLst>
              <a:gd name="connsiteX0" fmla="*/ 1691615 w 9376632"/>
              <a:gd name="connsiteY0" fmla="*/ 0 h 6858000"/>
              <a:gd name="connsiteX1" fmla="*/ 7685017 w 9376632"/>
              <a:gd name="connsiteY1" fmla="*/ 0 h 6858000"/>
              <a:gd name="connsiteX2" fmla="*/ 7840634 w 9376632"/>
              <a:gd name="connsiteY2" fmla="*/ 134799 h 6858000"/>
              <a:gd name="connsiteX3" fmla="*/ 9376632 w 9376632"/>
              <a:gd name="connsiteY3" fmla="*/ 3605175 h 6858000"/>
              <a:gd name="connsiteX4" fmla="*/ 8158692 w 9376632"/>
              <a:gd name="connsiteY4" fmla="*/ 6757493 h 6858000"/>
              <a:gd name="connsiteX5" fmla="*/ 8062868 w 9376632"/>
              <a:gd name="connsiteY5" fmla="*/ 6858000 h 6858000"/>
              <a:gd name="connsiteX6" fmla="*/ 1313765 w 9376632"/>
              <a:gd name="connsiteY6" fmla="*/ 6858000 h 6858000"/>
              <a:gd name="connsiteX7" fmla="*/ 1217940 w 9376632"/>
              <a:gd name="connsiteY7" fmla="*/ 6757493 h 6858000"/>
              <a:gd name="connsiteX8" fmla="*/ 0 w 9376632"/>
              <a:gd name="connsiteY8" fmla="*/ 3605175 h 6858000"/>
              <a:gd name="connsiteX9" fmla="*/ 1535999 w 9376632"/>
              <a:gd name="connsiteY9" fmla="*/ 134799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376632" h="6858000">
                <a:moveTo>
                  <a:pt x="1691615" y="0"/>
                </a:moveTo>
                <a:lnTo>
                  <a:pt x="7685017" y="0"/>
                </a:lnTo>
                <a:lnTo>
                  <a:pt x="7840634" y="134799"/>
                </a:lnTo>
                <a:cubicBezTo>
                  <a:pt x="8784230" y="992423"/>
                  <a:pt x="9376632" y="2229618"/>
                  <a:pt x="9376632" y="3605175"/>
                </a:cubicBezTo>
                <a:cubicBezTo>
                  <a:pt x="9376632" y="4818903"/>
                  <a:pt x="8915419" y="5924908"/>
                  <a:pt x="8158692" y="6757493"/>
                </a:cubicBezTo>
                <a:lnTo>
                  <a:pt x="8062868" y="6858000"/>
                </a:lnTo>
                <a:lnTo>
                  <a:pt x="1313765" y="6858000"/>
                </a:lnTo>
                <a:lnTo>
                  <a:pt x="1217940" y="6757493"/>
                </a:lnTo>
                <a:cubicBezTo>
                  <a:pt x="461213" y="5924908"/>
                  <a:pt x="0" y="4818903"/>
                  <a:pt x="0" y="3605175"/>
                </a:cubicBezTo>
                <a:cubicBezTo>
                  <a:pt x="0" y="2229618"/>
                  <a:pt x="592403" y="992423"/>
                  <a:pt x="1535999" y="134799"/>
                </a:cubicBezTo>
                <a:close/>
              </a:path>
            </a:pathLst>
          </a:cu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D76D63AC-0421-45EC-B383-E79A61A78C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03402" y="3985"/>
            <a:ext cx="9772765" cy="6858000"/>
            <a:chOff x="1303402" y="36937"/>
            <a:chExt cx="9772765" cy="6858000"/>
          </a:xfrm>
          <a:solidFill>
            <a:schemeClr val="bg1">
              <a:alpha val="30000"/>
            </a:schemeClr>
          </a:solidFill>
        </p:grpSpPr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B997A32E-7032-4107-9C8B-99DB59EDD5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6937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943BB27F-1470-42CA-91FF-D94BC691C8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6937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E997B002-17FD-47B3-A06A-76802FE15C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6937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E401EA35-9D2E-43B7-860F-EBB8A6C3E0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6937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F8C44827-3D81-4FF9-B4A5-5650D1B20A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6937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F613D97F-F6DF-4D32-AD91-209A80E7A2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6937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82B0ED5C-927D-4C5F-8F27-1B403820B9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6937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88C5D8E7-19F6-CFBD-D8E1-E83F8F5068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02731" y="1542402"/>
            <a:ext cx="5186842" cy="2387918"/>
          </a:xfrm>
        </p:spPr>
        <p:txBody>
          <a:bodyPr anchor="b">
            <a:normAutofit/>
          </a:bodyPr>
          <a:lstStyle/>
          <a:p>
            <a:r>
              <a:rPr lang="en-US" sz="5200" b="1" dirty="0">
                <a:solidFill>
                  <a:schemeClr val="accent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Enhancements  of Safe Deposit Lockers in CBS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C8F6E5-334F-26A1-514F-04B8739254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06578" y="5342557"/>
            <a:ext cx="8588488" cy="539456"/>
          </a:xfrm>
        </p:spPr>
        <p:txBody>
          <a:bodyPr>
            <a:normAutofit/>
          </a:bodyPr>
          <a:lstStyle/>
          <a:p>
            <a:pPr algn="l"/>
            <a:r>
              <a:rPr lang="en-US" sz="1800" dirty="0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Prepared By: Rahul Ramesh O                                                                Prepared On: 26/12/2024</a:t>
            </a:r>
          </a:p>
          <a:p>
            <a:endParaRPr lang="en-US" sz="1800" dirty="0">
              <a:solidFill>
                <a:schemeClr val="tx2"/>
              </a:solidFill>
              <a:latin typeface="Aptos" panose="020B0004020202020204" pitchFamily="34" charset="0"/>
              <a:cs typeface="Calibri" panose="020F0502020204030204" pitchFamily="34" charset="0"/>
            </a:endParaRPr>
          </a:p>
          <a:p>
            <a:endParaRPr lang="en-US" sz="1800" dirty="0">
              <a:solidFill>
                <a:schemeClr val="tx2"/>
              </a:solidFill>
              <a:latin typeface="Aptos" panose="020B0004020202020204" pitchFamily="34" charset="0"/>
              <a:cs typeface="Calibri" panose="020F0502020204030204" pitchFamily="34" charset="0"/>
            </a:endParaRPr>
          </a:p>
          <a:p>
            <a:endParaRPr lang="en-US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87F87F1B-42BA-4AC7-A4E2-41544DDB2C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05" y="-4155"/>
            <a:ext cx="2514948" cy="2174333"/>
            <a:chOff x="-305" y="-4155"/>
            <a:chExt cx="2514948" cy="2174333"/>
          </a:xfrm>
        </p:grpSpPr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68B53067-4E48-4E71-A6A9-A8CAABAFBF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06D1A0D3-4BB8-41D9-9CE7-2884C83F44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81E20F06-3B09-4B89-A36B-AB8BFBCCA5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DAE6C3D7-7D5B-4926-877D-45F117BB6B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967346A5-7569-4F15-AB5D-BE3DADF192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9685727" y="4683666"/>
            <a:ext cx="2514948" cy="2174333"/>
            <a:chOff x="-305" y="-4155"/>
            <a:chExt cx="2514948" cy="2174333"/>
          </a:xfrm>
        </p:grpSpPr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E1951533-A568-4765-AB1F-F71D9AFDEA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A7214F52-4F3F-4C96-A62E-F1401D6C04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023146A1-291C-4FA0-AB5B-EB04D42398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62977932-2B03-4899-8306-5002CEE68E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5" name="Subtitle 2">
            <a:extLst>
              <a:ext uri="{FF2B5EF4-FFF2-40B4-BE49-F238E27FC236}">
                <a16:creationId xmlns:a16="http://schemas.microsoft.com/office/drawing/2014/main" id="{D96A69D2-845A-147E-A516-9673B5377EC0}"/>
              </a:ext>
            </a:extLst>
          </p:cNvPr>
          <p:cNvSpPr txBox="1">
            <a:spLocks/>
          </p:cNvSpPr>
          <p:nvPr/>
        </p:nvSpPr>
        <p:spPr>
          <a:xfrm>
            <a:off x="2760890" y="4145083"/>
            <a:ext cx="6659046" cy="4352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>
                <a:solidFill>
                  <a:schemeClr val="accent6"/>
                </a:solidFill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 As per RBI Circular RBI/2021-2022/86 (DOR.LEG.REC/40/09.07.005/2021-22) dated 18th August 2021</a:t>
            </a:r>
          </a:p>
        </p:txBody>
      </p:sp>
    </p:spTree>
    <p:extLst>
      <p:ext uri="{BB962C8B-B14F-4D97-AF65-F5344CB8AC3E}">
        <p14:creationId xmlns:p14="http://schemas.microsoft.com/office/powerpoint/2010/main" val="99887059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D4443D79-6AF6-2343-7FD1-8925D337024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8873D23-2DCF-4B31-A009-95721C06E8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13EF075-D4EF-4929-ADBC-91B27DA199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AA26DFA-AAB2-4973-9C17-16D587C7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1863" y="508838"/>
            <a:ext cx="5217958" cy="6239661"/>
            <a:chOff x="-19221" y="251144"/>
            <a:chExt cx="5217958" cy="6239661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3F407F11-7321-4BF6-8536-CCE8E34245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251144"/>
              <a:ext cx="5187198" cy="6239661"/>
            </a:xfrm>
            <a:custGeom>
              <a:avLst/>
              <a:gdLst>
                <a:gd name="connsiteX0" fmla="*/ 2011811 w 5187198"/>
                <a:gd name="connsiteY0" fmla="*/ 4 h 6239661"/>
                <a:gd name="connsiteX1" fmla="*/ 2617011 w 5187198"/>
                <a:gd name="connsiteY1" fmla="*/ 70590 h 6239661"/>
                <a:gd name="connsiteX2" fmla="*/ 2690321 w 5187198"/>
                <a:gd name="connsiteY2" fmla="*/ 88146 h 6239661"/>
                <a:gd name="connsiteX3" fmla="*/ 2726863 w 5187198"/>
                <a:gd name="connsiteY3" fmla="*/ 97127 h 6239661"/>
                <a:gd name="connsiteX4" fmla="*/ 2762951 w 5187198"/>
                <a:gd name="connsiteY4" fmla="*/ 107375 h 6239661"/>
                <a:gd name="connsiteX5" fmla="*/ 2834843 w 5187198"/>
                <a:gd name="connsiteY5" fmla="*/ 128493 h 6239661"/>
                <a:gd name="connsiteX6" fmla="*/ 2906574 w 5187198"/>
                <a:gd name="connsiteY6" fmla="*/ 151076 h 6239661"/>
                <a:gd name="connsiteX7" fmla="*/ 3049504 w 5187198"/>
                <a:gd name="connsiteY7" fmla="*/ 202124 h 6239661"/>
                <a:gd name="connsiteX8" fmla="*/ 3189518 w 5187198"/>
                <a:gd name="connsiteY8" fmla="*/ 260159 h 6239661"/>
                <a:gd name="connsiteX9" fmla="*/ 3326048 w 5187198"/>
                <a:gd name="connsiteY9" fmla="*/ 325143 h 6239661"/>
                <a:gd name="connsiteX10" fmla="*/ 3459166 w 5187198"/>
                <a:gd name="connsiteY10" fmla="*/ 395936 h 6239661"/>
                <a:gd name="connsiteX11" fmla="*/ 3588578 w 5187198"/>
                <a:gd name="connsiteY11" fmla="*/ 472343 h 6239661"/>
                <a:gd name="connsiteX12" fmla="*/ 3651864 w 5187198"/>
                <a:gd name="connsiteY12" fmla="*/ 512600 h 6239661"/>
                <a:gd name="connsiteX13" fmla="*/ 3714514 w 5187198"/>
                <a:gd name="connsiteY13" fmla="*/ 553499 h 6239661"/>
                <a:gd name="connsiteX14" fmla="*/ 4181221 w 5187198"/>
                <a:gd name="connsiteY14" fmla="*/ 922912 h 6239661"/>
                <a:gd name="connsiteX15" fmla="*/ 4582963 w 5187198"/>
                <a:gd name="connsiteY15" fmla="*/ 1358264 h 6239661"/>
                <a:gd name="connsiteX16" fmla="*/ 4670721 w 5187198"/>
                <a:gd name="connsiteY16" fmla="*/ 1477644 h 6239661"/>
                <a:gd name="connsiteX17" fmla="*/ 4752378 w 5187198"/>
                <a:gd name="connsiteY17" fmla="*/ 1601187 h 6239661"/>
                <a:gd name="connsiteX18" fmla="*/ 4772168 w 5187198"/>
                <a:gd name="connsiteY18" fmla="*/ 1632456 h 6239661"/>
                <a:gd name="connsiteX19" fmla="*/ 4782117 w 5187198"/>
                <a:gd name="connsiteY19" fmla="*/ 1648104 h 6239661"/>
                <a:gd name="connsiteX20" fmla="*/ 4791381 w 5187198"/>
                <a:gd name="connsiteY20" fmla="*/ 1664150 h 6239661"/>
                <a:gd name="connsiteX21" fmla="*/ 4828190 w 5187198"/>
                <a:gd name="connsiteY21" fmla="*/ 1728379 h 6239661"/>
                <a:gd name="connsiteX22" fmla="*/ 4864832 w 5187198"/>
                <a:gd name="connsiteY22" fmla="*/ 1792796 h 6239661"/>
                <a:gd name="connsiteX23" fmla="*/ 4899201 w 5187198"/>
                <a:gd name="connsiteY23" fmla="*/ 1858342 h 6239661"/>
                <a:gd name="connsiteX24" fmla="*/ 4933266 w 5187198"/>
                <a:gd name="connsiteY24" fmla="*/ 1924155 h 6239661"/>
                <a:gd name="connsiteX25" fmla="*/ 4964403 w 5187198"/>
                <a:gd name="connsiteY25" fmla="*/ 1991384 h 6239661"/>
                <a:gd name="connsiteX26" fmla="*/ 4995019 w 5187198"/>
                <a:gd name="connsiteY26" fmla="*/ 2058823 h 6239661"/>
                <a:gd name="connsiteX27" fmla="*/ 5021999 w 5187198"/>
                <a:gd name="connsiteY27" fmla="*/ 2127723 h 6239661"/>
                <a:gd name="connsiteX28" fmla="*/ 5048321 w 5187198"/>
                <a:gd name="connsiteY28" fmla="*/ 2196908 h 6239661"/>
                <a:gd name="connsiteX29" fmla="*/ 5070546 w 5187198"/>
                <a:gd name="connsiteY29" fmla="*/ 2267547 h 6239661"/>
                <a:gd name="connsiteX30" fmla="*/ 5092171 w 5187198"/>
                <a:gd name="connsiteY30" fmla="*/ 2338256 h 6239661"/>
                <a:gd name="connsiteX31" fmla="*/ 5110305 w 5187198"/>
                <a:gd name="connsiteY31" fmla="*/ 2409886 h 6239661"/>
                <a:gd name="connsiteX32" fmla="*/ 5186393 w 5187198"/>
                <a:gd name="connsiteY32" fmla="*/ 2992022 h 6239661"/>
                <a:gd name="connsiteX33" fmla="*/ 5149045 w 5187198"/>
                <a:gd name="connsiteY33" fmla="*/ 3571816 h 6239661"/>
                <a:gd name="connsiteX34" fmla="*/ 5126572 w 5187198"/>
                <a:gd name="connsiteY34" fmla="*/ 3714520 h 6239661"/>
                <a:gd name="connsiteX35" fmla="*/ 5099067 w 5187198"/>
                <a:gd name="connsiteY35" fmla="*/ 3856108 h 6239661"/>
                <a:gd name="connsiteX36" fmla="*/ 5095699 w 5187198"/>
                <a:gd name="connsiteY36" fmla="*/ 3873868 h 6239661"/>
                <a:gd name="connsiteX37" fmla="*/ 5091573 w 5187198"/>
                <a:gd name="connsiteY37" fmla="*/ 3891426 h 6239661"/>
                <a:gd name="connsiteX38" fmla="*/ 5083324 w 5187198"/>
                <a:gd name="connsiteY38" fmla="*/ 3926541 h 6239661"/>
                <a:gd name="connsiteX39" fmla="*/ 5067256 w 5187198"/>
                <a:gd name="connsiteY39" fmla="*/ 3996889 h 6239661"/>
                <a:gd name="connsiteX40" fmla="*/ 5059194 w 5187198"/>
                <a:gd name="connsiteY40" fmla="*/ 4032171 h 6239661"/>
                <a:gd name="connsiteX41" fmla="*/ 5049522 w 5187198"/>
                <a:gd name="connsiteY41" fmla="*/ 4067833 h 6239661"/>
                <a:gd name="connsiteX42" fmla="*/ 5040067 w 5187198"/>
                <a:gd name="connsiteY42" fmla="*/ 4103553 h 6239661"/>
                <a:gd name="connsiteX43" fmla="*/ 5028960 w 5187198"/>
                <a:gd name="connsiteY43" fmla="*/ 4138946 h 6239661"/>
                <a:gd name="connsiteX44" fmla="*/ 4917351 w 5187198"/>
                <a:gd name="connsiteY44" fmla="*/ 4417041 h 6239661"/>
                <a:gd name="connsiteX45" fmla="*/ 4756163 w 5187198"/>
                <a:gd name="connsiteY45" fmla="*/ 4676402 h 6239661"/>
                <a:gd name="connsiteX46" fmla="*/ 4322493 w 5187198"/>
                <a:gd name="connsiteY46" fmla="*/ 5105604 h 6239661"/>
                <a:gd name="connsiteX47" fmla="*/ 3840510 w 5187198"/>
                <a:gd name="connsiteY47" fmla="*/ 5429590 h 6239661"/>
                <a:gd name="connsiteX48" fmla="*/ 3606447 w 5187198"/>
                <a:gd name="connsiteY48" fmla="*/ 5572862 h 6239661"/>
                <a:gd name="connsiteX49" fmla="*/ 3488814 w 5187198"/>
                <a:gd name="connsiteY49" fmla="*/ 5647178 h 6239661"/>
                <a:gd name="connsiteX50" fmla="*/ 3365864 w 5187198"/>
                <a:gd name="connsiteY50" fmla="*/ 5722735 h 6239661"/>
                <a:gd name="connsiteX51" fmla="*/ 2839486 w 5187198"/>
                <a:gd name="connsiteY51" fmla="*/ 5999120 h 6239661"/>
                <a:gd name="connsiteX52" fmla="*/ 2242423 w 5187198"/>
                <a:gd name="connsiteY52" fmla="*/ 6192346 h 6239661"/>
                <a:gd name="connsiteX53" fmla="*/ 1589380 w 5187198"/>
                <a:gd name="connsiteY53" fmla="*/ 6230657 h 6239661"/>
                <a:gd name="connsiteX54" fmla="*/ 1548244 w 5187198"/>
                <a:gd name="connsiteY54" fmla="*/ 6226706 h 6239661"/>
                <a:gd name="connsiteX55" fmla="*/ 1507348 w 5187198"/>
                <a:gd name="connsiteY55" fmla="*/ 6221428 h 6239661"/>
                <a:gd name="connsiteX56" fmla="*/ 1466401 w 5187198"/>
                <a:gd name="connsiteY56" fmla="*/ 6215904 h 6239661"/>
                <a:gd name="connsiteX57" fmla="*/ 1425773 w 5187198"/>
                <a:gd name="connsiteY57" fmla="*/ 6209191 h 6239661"/>
                <a:gd name="connsiteX58" fmla="*/ 1344960 w 5187198"/>
                <a:gd name="connsiteY58" fmla="*/ 6193681 h 6239661"/>
                <a:gd name="connsiteX59" fmla="*/ 1265007 w 5187198"/>
                <a:gd name="connsiteY59" fmla="*/ 6175388 h 6239661"/>
                <a:gd name="connsiteX60" fmla="*/ 1225415 w 5187198"/>
                <a:gd name="connsiteY60" fmla="*/ 6165243 h 6239661"/>
                <a:gd name="connsiteX61" fmla="*/ 1186567 w 5187198"/>
                <a:gd name="connsiteY61" fmla="*/ 6154486 h 6239661"/>
                <a:gd name="connsiteX62" fmla="*/ 1111158 w 5187198"/>
                <a:gd name="connsiteY62" fmla="*/ 6130918 h 6239661"/>
                <a:gd name="connsiteX63" fmla="*/ 1035915 w 5187198"/>
                <a:gd name="connsiteY63" fmla="*/ 6107163 h 6239661"/>
                <a:gd name="connsiteX64" fmla="*/ 961579 w 5187198"/>
                <a:gd name="connsiteY64" fmla="*/ 6079594 h 6239661"/>
                <a:gd name="connsiteX65" fmla="*/ 395297 w 5187198"/>
                <a:gd name="connsiteY65" fmla="*/ 5792812 h 6239661"/>
                <a:gd name="connsiteX66" fmla="*/ 265239 w 5187198"/>
                <a:gd name="connsiteY66" fmla="*/ 5701511 h 6239661"/>
                <a:gd name="connsiteX67" fmla="*/ 233756 w 5187198"/>
                <a:gd name="connsiteY67" fmla="*/ 5677542 h 6239661"/>
                <a:gd name="connsiteX68" fmla="*/ 202800 w 5187198"/>
                <a:gd name="connsiteY68" fmla="*/ 5652902 h 6239661"/>
                <a:gd name="connsiteX69" fmla="*/ 140918 w 5187198"/>
                <a:gd name="connsiteY69" fmla="*/ 5603515 h 6239661"/>
                <a:gd name="connsiteX70" fmla="*/ 110625 w 5187198"/>
                <a:gd name="connsiteY70" fmla="*/ 5578127 h 6239661"/>
                <a:gd name="connsiteX71" fmla="*/ 95631 w 5187198"/>
                <a:gd name="connsiteY71" fmla="*/ 5565299 h 6239661"/>
                <a:gd name="connsiteX72" fmla="*/ 81966 w 5187198"/>
                <a:gd name="connsiteY72" fmla="*/ 5550973 h 6239661"/>
                <a:gd name="connsiteX73" fmla="*/ 27991 w 5187198"/>
                <a:gd name="connsiteY73" fmla="*/ 5493272 h 6239661"/>
                <a:gd name="connsiteX74" fmla="*/ 1454 w 5187198"/>
                <a:gd name="connsiteY74" fmla="*/ 5464252 h 6239661"/>
                <a:gd name="connsiteX75" fmla="*/ 0 w 5187198"/>
                <a:gd name="connsiteY75" fmla="*/ 5462518 h 6239661"/>
                <a:gd name="connsiteX76" fmla="*/ 0 w 5187198"/>
                <a:gd name="connsiteY76" fmla="*/ 4720187 h 6239661"/>
                <a:gd name="connsiteX77" fmla="*/ 109684 w 5187198"/>
                <a:gd name="connsiteY77" fmla="*/ 4836724 h 6239661"/>
                <a:gd name="connsiteX78" fmla="*/ 306959 w 5187198"/>
                <a:gd name="connsiteY78" fmla="*/ 5007200 h 6239661"/>
                <a:gd name="connsiteX79" fmla="*/ 358101 w 5187198"/>
                <a:gd name="connsiteY79" fmla="*/ 5046057 h 6239661"/>
                <a:gd name="connsiteX80" fmla="*/ 383328 w 5187198"/>
                <a:gd name="connsiteY80" fmla="*/ 5065684 h 6239661"/>
                <a:gd name="connsiteX81" fmla="*/ 409503 w 5187198"/>
                <a:gd name="connsiteY81" fmla="*/ 5083942 h 6239661"/>
                <a:gd name="connsiteX82" fmla="*/ 461889 w 5187198"/>
                <a:gd name="connsiteY82" fmla="*/ 5119888 h 6239661"/>
                <a:gd name="connsiteX83" fmla="*/ 474883 w 5187198"/>
                <a:gd name="connsiteY83" fmla="*/ 5128933 h 6239661"/>
                <a:gd name="connsiteX84" fmla="*/ 486410 w 5187198"/>
                <a:gd name="connsiteY84" fmla="*/ 5139557 h 6239661"/>
                <a:gd name="connsiteX85" fmla="*/ 510852 w 5187198"/>
                <a:gd name="connsiteY85" fmla="*/ 5159089 h 6239661"/>
                <a:gd name="connsiteX86" fmla="*/ 560653 w 5187198"/>
                <a:gd name="connsiteY86" fmla="*/ 5196893 h 6239661"/>
                <a:gd name="connsiteX87" fmla="*/ 585485 w 5187198"/>
                <a:gd name="connsiteY87" fmla="*/ 5215834 h 6239661"/>
                <a:gd name="connsiteX88" fmla="*/ 610707 w 5187198"/>
                <a:gd name="connsiteY88" fmla="*/ 5234185 h 6239661"/>
                <a:gd name="connsiteX89" fmla="*/ 714768 w 5187198"/>
                <a:gd name="connsiteY89" fmla="*/ 5303103 h 6239661"/>
                <a:gd name="connsiteX90" fmla="*/ 1166634 w 5187198"/>
                <a:gd name="connsiteY90" fmla="*/ 5513322 h 6239661"/>
                <a:gd name="connsiteX91" fmla="*/ 1225991 w 5187198"/>
                <a:gd name="connsiteY91" fmla="*/ 5533632 h 6239661"/>
                <a:gd name="connsiteX92" fmla="*/ 1286680 w 5187198"/>
                <a:gd name="connsiteY92" fmla="*/ 5550705 h 6239661"/>
                <a:gd name="connsiteX93" fmla="*/ 1347310 w 5187198"/>
                <a:gd name="connsiteY93" fmla="*/ 5567995 h 6239661"/>
                <a:gd name="connsiteX94" fmla="*/ 1377002 w 5187198"/>
                <a:gd name="connsiteY94" fmla="*/ 5575719 h 6239661"/>
                <a:gd name="connsiteX95" fmla="*/ 1406328 w 5187198"/>
                <a:gd name="connsiteY95" fmla="*/ 5582649 h 6239661"/>
                <a:gd name="connsiteX96" fmla="*/ 1465060 w 5187198"/>
                <a:gd name="connsiteY96" fmla="*/ 5594909 h 6239661"/>
                <a:gd name="connsiteX97" fmla="*/ 1523881 w 5187198"/>
                <a:gd name="connsiteY97" fmla="*/ 5605105 h 6239661"/>
                <a:gd name="connsiteX98" fmla="*/ 1553325 w 5187198"/>
                <a:gd name="connsiteY98" fmla="*/ 5609865 h 6239661"/>
                <a:gd name="connsiteX99" fmla="*/ 1582813 w 5187198"/>
                <a:gd name="connsiteY99" fmla="*/ 5613593 h 6239661"/>
                <a:gd name="connsiteX100" fmla="*/ 1612301 w 5187198"/>
                <a:gd name="connsiteY100" fmla="*/ 5617321 h 6239661"/>
                <a:gd name="connsiteX101" fmla="*/ 1641863 w 5187198"/>
                <a:gd name="connsiteY101" fmla="*/ 5619910 h 6239661"/>
                <a:gd name="connsiteX102" fmla="*/ 2117508 w 5187198"/>
                <a:gd name="connsiteY102" fmla="*/ 5595156 h 6239661"/>
                <a:gd name="connsiteX103" fmla="*/ 2597368 w 5187198"/>
                <a:gd name="connsiteY103" fmla="*/ 5447381 h 6239661"/>
                <a:gd name="connsiteX104" fmla="*/ 3082968 w 5187198"/>
                <a:gd name="connsiteY104" fmla="*/ 5223245 h 6239661"/>
                <a:gd name="connsiteX105" fmla="*/ 3334855 w 5187198"/>
                <a:gd name="connsiteY105" fmla="*/ 5097383 h 6239661"/>
                <a:gd name="connsiteX106" fmla="*/ 3599509 w 5187198"/>
                <a:gd name="connsiteY106" fmla="*/ 4976217 h 6239661"/>
                <a:gd name="connsiteX107" fmla="*/ 4112002 w 5187198"/>
                <a:gd name="connsiteY107" fmla="*/ 4766359 h 6239661"/>
                <a:gd name="connsiteX108" fmla="*/ 4348983 w 5187198"/>
                <a:gd name="connsiteY108" fmla="*/ 4649833 h 6239661"/>
                <a:gd name="connsiteX109" fmla="*/ 4560505 w 5187198"/>
                <a:gd name="connsiteY109" fmla="*/ 4501564 h 6239661"/>
                <a:gd name="connsiteX110" fmla="*/ 4731963 w 5187198"/>
                <a:gd name="connsiteY110" fmla="*/ 4309870 h 6239661"/>
                <a:gd name="connsiteX111" fmla="*/ 4852344 w 5187198"/>
                <a:gd name="connsiteY111" fmla="*/ 4078640 h 6239661"/>
                <a:gd name="connsiteX112" fmla="*/ 4863972 w 5187198"/>
                <a:gd name="connsiteY112" fmla="*/ 4047790 h 6239661"/>
                <a:gd name="connsiteX113" fmla="*/ 4874144 w 5187198"/>
                <a:gd name="connsiteY113" fmla="*/ 4016320 h 6239661"/>
                <a:gd name="connsiteX114" fmla="*/ 4884127 w 5187198"/>
                <a:gd name="connsiteY114" fmla="*/ 3984682 h 6239661"/>
                <a:gd name="connsiteX115" fmla="*/ 4892800 w 5187198"/>
                <a:gd name="connsiteY115" fmla="*/ 3951883 h 6239661"/>
                <a:gd name="connsiteX116" fmla="*/ 4909526 w 5187198"/>
                <a:gd name="connsiteY116" fmla="*/ 3886001 h 6239661"/>
                <a:gd name="connsiteX117" fmla="*/ 4917687 w 5187198"/>
                <a:gd name="connsiteY117" fmla="*/ 3852948 h 6239661"/>
                <a:gd name="connsiteX118" fmla="*/ 4921768 w 5187198"/>
                <a:gd name="connsiteY118" fmla="*/ 3836422 h 6239661"/>
                <a:gd name="connsiteX119" fmla="*/ 4924845 w 5187198"/>
                <a:gd name="connsiteY119" fmla="*/ 3819742 h 6239661"/>
                <a:gd name="connsiteX120" fmla="*/ 4948230 w 5187198"/>
                <a:gd name="connsiteY120" fmla="*/ 3685744 h 6239661"/>
                <a:gd name="connsiteX121" fmla="*/ 4962782 w 5187198"/>
                <a:gd name="connsiteY121" fmla="*/ 3550540 h 6239661"/>
                <a:gd name="connsiteX122" fmla="*/ 4939468 w 5187198"/>
                <a:gd name="connsiteY122" fmla="*/ 3010249 h 6239661"/>
                <a:gd name="connsiteX123" fmla="*/ 4816901 w 5187198"/>
                <a:gd name="connsiteY123" fmla="*/ 2488224 h 6239661"/>
                <a:gd name="connsiteX124" fmla="*/ 4797005 w 5187198"/>
                <a:gd name="connsiteY124" fmla="*/ 2424470 h 6239661"/>
                <a:gd name="connsiteX125" fmla="*/ 4774433 w 5187198"/>
                <a:gd name="connsiteY125" fmla="*/ 2361620 h 6239661"/>
                <a:gd name="connsiteX126" fmla="*/ 4752459 w 5187198"/>
                <a:gd name="connsiteY126" fmla="*/ 2298700 h 6239661"/>
                <a:gd name="connsiteX127" fmla="*/ 4728083 w 5187198"/>
                <a:gd name="connsiteY127" fmla="*/ 2236526 h 6239661"/>
                <a:gd name="connsiteX128" fmla="*/ 4704471 w 5187198"/>
                <a:gd name="connsiteY128" fmla="*/ 2174095 h 6239661"/>
                <a:gd name="connsiteX129" fmla="*/ 4678399 w 5187198"/>
                <a:gd name="connsiteY129" fmla="*/ 2112626 h 6239661"/>
                <a:gd name="connsiteX130" fmla="*/ 4652601 w 5187198"/>
                <a:gd name="connsiteY130" fmla="*/ 2050999 h 6239661"/>
                <a:gd name="connsiteX131" fmla="*/ 4624205 w 5187198"/>
                <a:gd name="connsiteY131" fmla="*/ 1990415 h 6239661"/>
                <a:gd name="connsiteX132" fmla="*/ 4595398 w 5187198"/>
                <a:gd name="connsiteY132" fmla="*/ 1930069 h 6239661"/>
                <a:gd name="connsiteX133" fmla="*/ 4563827 w 5187198"/>
                <a:gd name="connsiteY133" fmla="*/ 1870952 h 6239661"/>
                <a:gd name="connsiteX134" fmla="*/ 4531433 w 5187198"/>
                <a:gd name="connsiteY134" fmla="*/ 1812311 h 6239661"/>
                <a:gd name="connsiteX135" fmla="*/ 4523315 w 5187198"/>
                <a:gd name="connsiteY135" fmla="*/ 1797616 h 6239661"/>
                <a:gd name="connsiteX136" fmla="*/ 4514482 w 5187198"/>
                <a:gd name="connsiteY136" fmla="*/ 1783425 h 6239661"/>
                <a:gd name="connsiteX137" fmla="*/ 4496845 w 5187198"/>
                <a:gd name="connsiteY137" fmla="*/ 1754936 h 6239661"/>
                <a:gd name="connsiteX138" fmla="*/ 4461463 w 5187198"/>
                <a:gd name="connsiteY138" fmla="*/ 1697929 h 6239661"/>
                <a:gd name="connsiteX139" fmla="*/ 4452660 w 5187198"/>
                <a:gd name="connsiteY139" fmla="*/ 1683629 h 6239661"/>
                <a:gd name="connsiteX140" fmla="*/ 4443141 w 5187198"/>
                <a:gd name="connsiteY140" fmla="*/ 1669834 h 6239661"/>
                <a:gd name="connsiteX141" fmla="*/ 4424241 w 5187198"/>
                <a:gd name="connsiteY141" fmla="*/ 1642166 h 6239661"/>
                <a:gd name="connsiteX142" fmla="*/ 4346886 w 5187198"/>
                <a:gd name="connsiteY142" fmla="*/ 1532412 h 6239661"/>
                <a:gd name="connsiteX143" fmla="*/ 3985497 w 5187198"/>
                <a:gd name="connsiteY143" fmla="*/ 1134649 h 6239661"/>
                <a:gd name="connsiteX144" fmla="*/ 3545665 w 5187198"/>
                <a:gd name="connsiteY144" fmla="*/ 825877 h 6239661"/>
                <a:gd name="connsiteX145" fmla="*/ 3486190 w 5187198"/>
                <a:gd name="connsiteY145" fmla="*/ 794756 h 6239661"/>
                <a:gd name="connsiteX146" fmla="*/ 3426182 w 5187198"/>
                <a:gd name="connsiteY146" fmla="*/ 764765 h 6239661"/>
                <a:gd name="connsiteX147" fmla="*/ 3365044 w 5187198"/>
                <a:gd name="connsiteY147" fmla="*/ 737255 h 6239661"/>
                <a:gd name="connsiteX148" fmla="*/ 3334529 w 5187198"/>
                <a:gd name="connsiteY148" fmla="*/ 723514 h 6239661"/>
                <a:gd name="connsiteX149" fmla="*/ 3303733 w 5187198"/>
                <a:gd name="connsiteY149" fmla="*/ 710395 h 6239661"/>
                <a:gd name="connsiteX150" fmla="*/ 3179033 w 5187198"/>
                <a:gd name="connsiteY150" fmla="*/ 662259 h 6239661"/>
                <a:gd name="connsiteX151" fmla="*/ 3052408 w 5187198"/>
                <a:gd name="connsiteY151" fmla="*/ 620447 h 6239661"/>
                <a:gd name="connsiteX152" fmla="*/ 2924325 w 5187198"/>
                <a:gd name="connsiteY152" fmla="*/ 584505 h 6239661"/>
                <a:gd name="connsiteX153" fmla="*/ 2859667 w 5187198"/>
                <a:gd name="connsiteY153" fmla="*/ 569266 h 6239661"/>
                <a:gd name="connsiteX154" fmla="*/ 2795226 w 5187198"/>
                <a:gd name="connsiteY154" fmla="*/ 554085 h 6239661"/>
                <a:gd name="connsiteX155" fmla="*/ 2729702 w 5187198"/>
                <a:gd name="connsiteY155" fmla="*/ 540354 h 6239661"/>
                <a:gd name="connsiteX156" fmla="*/ 2663758 w 5187198"/>
                <a:gd name="connsiteY156" fmla="*/ 527322 h 6239661"/>
                <a:gd name="connsiteX157" fmla="*/ 2630927 w 5187198"/>
                <a:gd name="connsiteY157" fmla="*/ 520495 h 6239661"/>
                <a:gd name="connsiteX158" fmla="*/ 2597965 w 5187198"/>
                <a:gd name="connsiteY158" fmla="*/ 515024 h 6239661"/>
                <a:gd name="connsiteX159" fmla="*/ 2532205 w 5187198"/>
                <a:gd name="connsiteY159" fmla="*/ 503895 h 6239661"/>
                <a:gd name="connsiteX160" fmla="*/ 2010064 w 5187198"/>
                <a:gd name="connsiteY160" fmla="*/ 452552 h 6239661"/>
                <a:gd name="connsiteX161" fmla="*/ 1494552 w 5187198"/>
                <a:gd name="connsiteY161" fmla="*/ 485055 h 6239661"/>
                <a:gd name="connsiteX162" fmla="*/ 1366896 w 5187198"/>
                <a:gd name="connsiteY162" fmla="*/ 509389 h 6239661"/>
                <a:gd name="connsiteX163" fmla="*/ 1240175 w 5187198"/>
                <a:gd name="connsiteY163" fmla="*/ 541045 h 6239661"/>
                <a:gd name="connsiteX164" fmla="*/ 1177438 w 5187198"/>
                <a:gd name="connsiteY164" fmla="*/ 560170 h 6239661"/>
                <a:gd name="connsiteX165" fmla="*/ 1145987 w 5187198"/>
                <a:gd name="connsiteY165" fmla="*/ 569826 h 6239661"/>
                <a:gd name="connsiteX166" fmla="*/ 1130315 w 5187198"/>
                <a:gd name="connsiteY166" fmla="*/ 574669 h 6239661"/>
                <a:gd name="connsiteX167" fmla="*/ 1114873 w 5187198"/>
                <a:gd name="connsiteY167" fmla="*/ 580384 h 6239661"/>
                <a:gd name="connsiteX168" fmla="*/ 1052839 w 5187198"/>
                <a:gd name="connsiteY168" fmla="*/ 602943 h 6239661"/>
                <a:gd name="connsiteX169" fmla="*/ 991135 w 5187198"/>
                <a:gd name="connsiteY169" fmla="*/ 626866 h 6239661"/>
                <a:gd name="connsiteX170" fmla="*/ 930179 w 5187198"/>
                <a:gd name="connsiteY170" fmla="*/ 653191 h 6239661"/>
                <a:gd name="connsiteX171" fmla="*/ 869768 w 5187198"/>
                <a:gd name="connsiteY171" fmla="*/ 680937 h 6239661"/>
                <a:gd name="connsiteX172" fmla="*/ 810085 w 5187198"/>
                <a:gd name="connsiteY172" fmla="*/ 710734 h 6239661"/>
                <a:gd name="connsiteX173" fmla="*/ 751220 w 5187198"/>
                <a:gd name="connsiteY173" fmla="*/ 741794 h 6239661"/>
                <a:gd name="connsiteX174" fmla="*/ 532669 w 5187198"/>
                <a:gd name="connsiteY174" fmla="*/ 881688 h 6239661"/>
                <a:gd name="connsiteX175" fmla="*/ 354185 w 5187198"/>
                <a:gd name="connsiteY175" fmla="*/ 1050286 h 6239661"/>
                <a:gd name="connsiteX176" fmla="*/ 315980 w 5187198"/>
                <a:gd name="connsiteY176" fmla="*/ 1098125 h 6239661"/>
                <a:gd name="connsiteX177" fmla="*/ 280345 w 5187198"/>
                <a:gd name="connsiteY177" fmla="*/ 1149782 h 6239661"/>
                <a:gd name="connsiteX178" fmla="*/ 245890 w 5187198"/>
                <a:gd name="connsiteY178" fmla="*/ 1203959 h 6239661"/>
                <a:gd name="connsiteX179" fmla="*/ 212162 w 5187198"/>
                <a:gd name="connsiteY179" fmla="*/ 1260184 h 6239661"/>
                <a:gd name="connsiteX180" fmla="*/ 80716 w 5187198"/>
                <a:gd name="connsiteY180" fmla="*/ 1502476 h 6239661"/>
                <a:gd name="connsiteX181" fmla="*/ 0 w 5187198"/>
                <a:gd name="connsiteY181" fmla="*/ 1648841 h 6239661"/>
                <a:gd name="connsiteX182" fmla="*/ 0 w 5187198"/>
                <a:gd name="connsiteY182" fmla="*/ 954863 h 6239661"/>
                <a:gd name="connsiteX183" fmla="*/ 43491 w 5187198"/>
                <a:gd name="connsiteY183" fmla="*/ 895513 h 6239661"/>
                <a:gd name="connsiteX184" fmla="*/ 93923 w 5187198"/>
                <a:gd name="connsiteY184" fmla="*/ 834489 h 6239661"/>
                <a:gd name="connsiteX185" fmla="*/ 323465 w 5187198"/>
                <a:gd name="connsiteY185" fmla="*/ 617671 h 6239661"/>
                <a:gd name="connsiteX186" fmla="*/ 574777 w 5187198"/>
                <a:gd name="connsiteY186" fmla="*/ 446794 h 6239661"/>
                <a:gd name="connsiteX187" fmla="*/ 638943 w 5187198"/>
                <a:gd name="connsiteY187" fmla="*/ 408925 h 6239661"/>
                <a:gd name="connsiteX188" fmla="*/ 703505 w 5187198"/>
                <a:gd name="connsiteY188" fmla="*/ 371742 h 6239661"/>
                <a:gd name="connsiteX189" fmla="*/ 769262 w 5187198"/>
                <a:gd name="connsiteY189" fmla="*/ 336154 h 6239661"/>
                <a:gd name="connsiteX190" fmla="*/ 835552 w 5187198"/>
                <a:gd name="connsiteY190" fmla="*/ 301173 h 6239661"/>
                <a:gd name="connsiteX191" fmla="*/ 902979 w 5187198"/>
                <a:gd name="connsiteY191" fmla="*/ 268004 h 6239661"/>
                <a:gd name="connsiteX192" fmla="*/ 971127 w 5187198"/>
                <a:gd name="connsiteY192" fmla="*/ 235607 h 6239661"/>
                <a:gd name="connsiteX193" fmla="*/ 988238 w 5187198"/>
                <a:gd name="connsiteY193" fmla="*/ 227556 h 6239661"/>
                <a:gd name="connsiteX194" fmla="*/ 1005744 w 5187198"/>
                <a:gd name="connsiteY194" fmla="*/ 220191 h 6239661"/>
                <a:gd name="connsiteX195" fmla="*/ 1040729 w 5187198"/>
                <a:gd name="connsiteY195" fmla="*/ 205569 h 6239661"/>
                <a:gd name="connsiteX196" fmla="*/ 1110835 w 5187198"/>
                <a:gd name="connsiteY196" fmla="*/ 176248 h 6239661"/>
                <a:gd name="connsiteX197" fmla="*/ 1254256 w 5187198"/>
                <a:gd name="connsiteY197" fmla="*/ 123796 h 6239661"/>
                <a:gd name="connsiteX198" fmla="*/ 1401310 w 5187198"/>
                <a:gd name="connsiteY198" fmla="*/ 79852 h 6239661"/>
                <a:gd name="connsiteX199" fmla="*/ 2011811 w 5187198"/>
                <a:gd name="connsiteY199" fmla="*/ 4 h 6239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</a:cxnLst>
              <a:rect l="l" t="t" r="r" b="b"/>
              <a:pathLst>
                <a:path w="5187198" h="6239661">
                  <a:moveTo>
                    <a:pt x="2011811" y="4"/>
                  </a:moveTo>
                  <a:cubicBezTo>
                    <a:pt x="2217306" y="120"/>
                    <a:pt x="2420903" y="25925"/>
                    <a:pt x="2617011" y="70590"/>
                  </a:cubicBezTo>
                  <a:lnTo>
                    <a:pt x="2690321" y="88146"/>
                  </a:lnTo>
                  <a:lnTo>
                    <a:pt x="2726863" y="97127"/>
                  </a:lnTo>
                  <a:lnTo>
                    <a:pt x="2762951" y="107375"/>
                  </a:lnTo>
                  <a:lnTo>
                    <a:pt x="2834843" y="128493"/>
                  </a:lnTo>
                  <a:cubicBezTo>
                    <a:pt x="2858788" y="135605"/>
                    <a:pt x="2882632" y="142226"/>
                    <a:pt x="2906574" y="151076"/>
                  </a:cubicBezTo>
                  <a:cubicBezTo>
                    <a:pt x="2954475" y="167852"/>
                    <a:pt x="3002363" y="183813"/>
                    <a:pt x="3049504" y="202124"/>
                  </a:cubicBezTo>
                  <a:lnTo>
                    <a:pt x="3189518" y="260159"/>
                  </a:lnTo>
                  <a:lnTo>
                    <a:pt x="3326048" y="325143"/>
                  </a:lnTo>
                  <a:cubicBezTo>
                    <a:pt x="3370687" y="348464"/>
                    <a:pt x="3414908" y="372485"/>
                    <a:pt x="3459166" y="395936"/>
                  </a:cubicBezTo>
                  <a:cubicBezTo>
                    <a:pt x="3502947" y="420302"/>
                    <a:pt x="3545491" y="447118"/>
                    <a:pt x="3588578" y="472343"/>
                  </a:cubicBezTo>
                  <a:cubicBezTo>
                    <a:pt x="3610346" y="484551"/>
                    <a:pt x="3630797" y="499072"/>
                    <a:pt x="3651864" y="512600"/>
                  </a:cubicBezTo>
                  <a:lnTo>
                    <a:pt x="3714514" y="553499"/>
                  </a:lnTo>
                  <a:cubicBezTo>
                    <a:pt x="3880005" y="664844"/>
                    <a:pt x="4036083" y="788388"/>
                    <a:pt x="4181221" y="922912"/>
                  </a:cubicBezTo>
                  <a:cubicBezTo>
                    <a:pt x="4326221" y="1057515"/>
                    <a:pt x="4461955" y="1202038"/>
                    <a:pt x="4582963" y="1358264"/>
                  </a:cubicBezTo>
                  <a:cubicBezTo>
                    <a:pt x="4614206" y="1396543"/>
                    <a:pt x="4642091" y="1437400"/>
                    <a:pt x="4670721" y="1477644"/>
                  </a:cubicBezTo>
                  <a:cubicBezTo>
                    <a:pt x="4700172" y="1517414"/>
                    <a:pt x="4725864" y="1559538"/>
                    <a:pt x="4752378" y="1601187"/>
                  </a:cubicBezTo>
                  <a:lnTo>
                    <a:pt x="4772168" y="1632456"/>
                  </a:lnTo>
                  <a:lnTo>
                    <a:pt x="4782117" y="1648104"/>
                  </a:lnTo>
                  <a:lnTo>
                    <a:pt x="4791381" y="1664150"/>
                  </a:lnTo>
                  <a:lnTo>
                    <a:pt x="4828190" y="1728379"/>
                  </a:lnTo>
                  <a:cubicBezTo>
                    <a:pt x="4840266" y="1749930"/>
                    <a:pt x="4853470" y="1770740"/>
                    <a:pt x="4864832" y="1792796"/>
                  </a:cubicBezTo>
                  <a:lnTo>
                    <a:pt x="4899201" y="1858342"/>
                  </a:lnTo>
                  <a:cubicBezTo>
                    <a:pt x="4910484" y="1880260"/>
                    <a:pt x="4922532" y="1901920"/>
                    <a:pt x="4933266" y="1924155"/>
                  </a:cubicBezTo>
                  <a:lnTo>
                    <a:pt x="4964403" y="1991384"/>
                  </a:lnTo>
                  <a:cubicBezTo>
                    <a:pt x="4974618" y="2013829"/>
                    <a:pt x="4985323" y="2036171"/>
                    <a:pt x="4995019" y="2058823"/>
                  </a:cubicBezTo>
                  <a:lnTo>
                    <a:pt x="5021999" y="2127723"/>
                  </a:lnTo>
                  <a:lnTo>
                    <a:pt x="5048321" y="2196908"/>
                  </a:lnTo>
                  <a:lnTo>
                    <a:pt x="5070546" y="2267547"/>
                  </a:lnTo>
                  <a:cubicBezTo>
                    <a:pt x="5078054" y="2291004"/>
                    <a:pt x="5085044" y="2314670"/>
                    <a:pt x="5092171" y="2338256"/>
                  </a:cubicBezTo>
                  <a:cubicBezTo>
                    <a:pt x="5098670" y="2362023"/>
                    <a:pt x="5104296" y="2386019"/>
                    <a:pt x="5110305" y="2409886"/>
                  </a:cubicBezTo>
                  <a:cubicBezTo>
                    <a:pt x="5158097" y="2600976"/>
                    <a:pt x="5182068" y="2797044"/>
                    <a:pt x="5186393" y="2992022"/>
                  </a:cubicBezTo>
                  <a:cubicBezTo>
                    <a:pt x="5191013" y="3187195"/>
                    <a:pt x="5175397" y="3380886"/>
                    <a:pt x="5149045" y="3571816"/>
                  </a:cubicBezTo>
                  <a:cubicBezTo>
                    <a:pt x="5141154" y="3619431"/>
                    <a:pt x="5133539" y="3666889"/>
                    <a:pt x="5126572" y="3714520"/>
                  </a:cubicBezTo>
                  <a:cubicBezTo>
                    <a:pt x="5117276" y="3761759"/>
                    <a:pt x="5107793" y="3808831"/>
                    <a:pt x="5099067" y="3856108"/>
                  </a:cubicBezTo>
                  <a:lnTo>
                    <a:pt x="5095699" y="3873868"/>
                  </a:lnTo>
                  <a:lnTo>
                    <a:pt x="5091573" y="3891426"/>
                  </a:lnTo>
                  <a:lnTo>
                    <a:pt x="5083324" y="3926541"/>
                  </a:lnTo>
                  <a:lnTo>
                    <a:pt x="5067256" y="3996889"/>
                  </a:lnTo>
                  <a:cubicBezTo>
                    <a:pt x="5064451" y="4008657"/>
                    <a:pt x="5062244" y="4020353"/>
                    <a:pt x="5059194" y="4032171"/>
                  </a:cubicBezTo>
                  <a:lnTo>
                    <a:pt x="5049522" y="4067833"/>
                  </a:lnTo>
                  <a:lnTo>
                    <a:pt x="5040067" y="4103553"/>
                  </a:lnTo>
                  <a:cubicBezTo>
                    <a:pt x="5036554" y="4115363"/>
                    <a:pt x="5032689" y="4127194"/>
                    <a:pt x="5028960" y="4138946"/>
                  </a:cubicBezTo>
                  <a:cubicBezTo>
                    <a:pt x="4999693" y="4233462"/>
                    <a:pt x="4962869" y="4326764"/>
                    <a:pt x="4917351" y="4417041"/>
                  </a:cubicBezTo>
                  <a:cubicBezTo>
                    <a:pt x="4871860" y="4507209"/>
                    <a:pt x="4817597" y="4594215"/>
                    <a:pt x="4756163" y="4676402"/>
                  </a:cubicBezTo>
                  <a:cubicBezTo>
                    <a:pt x="4632803" y="4840875"/>
                    <a:pt x="4480597" y="4982783"/>
                    <a:pt x="4322493" y="5105604"/>
                  </a:cubicBezTo>
                  <a:cubicBezTo>
                    <a:pt x="4163928" y="5228420"/>
                    <a:pt x="3999564" y="5332640"/>
                    <a:pt x="3840510" y="5429590"/>
                  </a:cubicBezTo>
                  <a:cubicBezTo>
                    <a:pt x="3760954" y="5478172"/>
                    <a:pt x="3682353" y="5524924"/>
                    <a:pt x="3606447" y="5572862"/>
                  </a:cubicBezTo>
                  <a:lnTo>
                    <a:pt x="3488814" y="5647178"/>
                  </a:lnTo>
                  <a:cubicBezTo>
                    <a:pt x="3448270" y="5672597"/>
                    <a:pt x="3407323" y="5697792"/>
                    <a:pt x="3365864" y="5722735"/>
                  </a:cubicBezTo>
                  <a:cubicBezTo>
                    <a:pt x="3200163" y="5822424"/>
                    <a:pt x="3026125" y="5917328"/>
                    <a:pt x="2839486" y="5999120"/>
                  </a:cubicBezTo>
                  <a:cubicBezTo>
                    <a:pt x="2653201" y="6080891"/>
                    <a:pt x="2453560" y="6149344"/>
                    <a:pt x="2242423" y="6192346"/>
                  </a:cubicBezTo>
                  <a:cubicBezTo>
                    <a:pt x="2031719" y="6235463"/>
                    <a:pt x="1808952" y="6251353"/>
                    <a:pt x="1589380" y="6230657"/>
                  </a:cubicBezTo>
                  <a:lnTo>
                    <a:pt x="1548244" y="6226706"/>
                  </a:lnTo>
                  <a:cubicBezTo>
                    <a:pt x="1534528" y="6225117"/>
                    <a:pt x="1520898" y="6223203"/>
                    <a:pt x="1507348" y="6221428"/>
                  </a:cubicBezTo>
                  <a:lnTo>
                    <a:pt x="1466401" y="6215904"/>
                  </a:lnTo>
                  <a:cubicBezTo>
                    <a:pt x="1452772" y="6213991"/>
                    <a:pt x="1439316" y="6211428"/>
                    <a:pt x="1425773" y="6209191"/>
                  </a:cubicBezTo>
                  <a:cubicBezTo>
                    <a:pt x="1398775" y="6204391"/>
                    <a:pt x="1371610" y="6199779"/>
                    <a:pt x="1344960" y="6193681"/>
                  </a:cubicBezTo>
                  <a:cubicBezTo>
                    <a:pt x="1318251" y="6187799"/>
                    <a:pt x="1291260" y="6182538"/>
                    <a:pt x="1265007" y="6175388"/>
                  </a:cubicBezTo>
                  <a:lnTo>
                    <a:pt x="1225415" y="6165243"/>
                  </a:lnTo>
                  <a:cubicBezTo>
                    <a:pt x="1212163" y="6161924"/>
                    <a:pt x="1198939" y="6158496"/>
                    <a:pt x="1186567" y="6154486"/>
                  </a:cubicBezTo>
                  <a:lnTo>
                    <a:pt x="1111158" y="6130918"/>
                  </a:lnTo>
                  <a:lnTo>
                    <a:pt x="1035915" y="6107163"/>
                  </a:lnTo>
                  <a:cubicBezTo>
                    <a:pt x="1010846" y="6099055"/>
                    <a:pt x="986357" y="6088784"/>
                    <a:pt x="961579" y="6079594"/>
                  </a:cubicBezTo>
                  <a:cubicBezTo>
                    <a:pt x="763709" y="6005594"/>
                    <a:pt x="572401" y="5909703"/>
                    <a:pt x="395297" y="5792812"/>
                  </a:cubicBezTo>
                  <a:lnTo>
                    <a:pt x="265239" y="5701511"/>
                  </a:lnTo>
                  <a:cubicBezTo>
                    <a:pt x="254227" y="5694155"/>
                    <a:pt x="244103" y="5685646"/>
                    <a:pt x="233756" y="5677542"/>
                  </a:cubicBezTo>
                  <a:lnTo>
                    <a:pt x="202800" y="5652902"/>
                  </a:lnTo>
                  <a:lnTo>
                    <a:pt x="140918" y="5603515"/>
                  </a:lnTo>
                  <a:cubicBezTo>
                    <a:pt x="130598" y="5595302"/>
                    <a:pt x="120280" y="5587089"/>
                    <a:pt x="110625" y="5578127"/>
                  </a:cubicBezTo>
                  <a:cubicBezTo>
                    <a:pt x="105647" y="5573779"/>
                    <a:pt x="100444" y="5569834"/>
                    <a:pt x="95631" y="5565299"/>
                  </a:cubicBezTo>
                  <a:cubicBezTo>
                    <a:pt x="90955" y="5560684"/>
                    <a:pt x="86505" y="5555666"/>
                    <a:pt x="81966" y="5550973"/>
                  </a:cubicBezTo>
                  <a:lnTo>
                    <a:pt x="27991" y="5493272"/>
                  </a:lnTo>
                  <a:cubicBezTo>
                    <a:pt x="19109" y="5483589"/>
                    <a:pt x="9758" y="5474359"/>
                    <a:pt x="1454" y="5464252"/>
                  </a:cubicBezTo>
                  <a:lnTo>
                    <a:pt x="0" y="5462518"/>
                  </a:lnTo>
                  <a:lnTo>
                    <a:pt x="0" y="4720187"/>
                  </a:lnTo>
                  <a:lnTo>
                    <a:pt x="109684" y="4836724"/>
                  </a:lnTo>
                  <a:cubicBezTo>
                    <a:pt x="173316" y="4897375"/>
                    <a:pt x="239447" y="4954160"/>
                    <a:pt x="306959" y="5007200"/>
                  </a:cubicBezTo>
                  <a:lnTo>
                    <a:pt x="358101" y="5046057"/>
                  </a:lnTo>
                  <a:lnTo>
                    <a:pt x="383328" y="5065684"/>
                  </a:lnTo>
                  <a:cubicBezTo>
                    <a:pt x="391637" y="5072316"/>
                    <a:pt x="400805" y="5077902"/>
                    <a:pt x="409503" y="5083942"/>
                  </a:cubicBezTo>
                  <a:lnTo>
                    <a:pt x="461889" y="5119888"/>
                  </a:lnTo>
                  <a:cubicBezTo>
                    <a:pt x="466184" y="5122893"/>
                    <a:pt x="470616" y="5125820"/>
                    <a:pt x="474883" y="5128933"/>
                  </a:cubicBezTo>
                  <a:cubicBezTo>
                    <a:pt x="478982" y="5132235"/>
                    <a:pt x="482476" y="5136069"/>
                    <a:pt x="486410" y="5139557"/>
                  </a:cubicBezTo>
                  <a:cubicBezTo>
                    <a:pt x="494140" y="5146613"/>
                    <a:pt x="502565" y="5152812"/>
                    <a:pt x="510852" y="5159089"/>
                  </a:cubicBezTo>
                  <a:lnTo>
                    <a:pt x="560653" y="5196893"/>
                  </a:lnTo>
                  <a:lnTo>
                    <a:pt x="585485" y="5215834"/>
                  </a:lnTo>
                  <a:cubicBezTo>
                    <a:pt x="593773" y="5222111"/>
                    <a:pt x="601864" y="5228685"/>
                    <a:pt x="610707" y="5234185"/>
                  </a:cubicBezTo>
                  <a:lnTo>
                    <a:pt x="714768" y="5303103"/>
                  </a:lnTo>
                  <a:cubicBezTo>
                    <a:pt x="856162" y="5390603"/>
                    <a:pt x="1008099" y="5459947"/>
                    <a:pt x="1166634" y="5513322"/>
                  </a:cubicBezTo>
                  <a:cubicBezTo>
                    <a:pt x="1186540" y="5519932"/>
                    <a:pt x="1205774" y="5527751"/>
                    <a:pt x="1225991" y="5533632"/>
                  </a:cubicBezTo>
                  <a:lnTo>
                    <a:pt x="1286680" y="5550705"/>
                  </a:lnTo>
                  <a:lnTo>
                    <a:pt x="1347310" y="5567995"/>
                  </a:lnTo>
                  <a:cubicBezTo>
                    <a:pt x="1357469" y="5571180"/>
                    <a:pt x="1367261" y="5573572"/>
                    <a:pt x="1377002" y="5575719"/>
                  </a:cubicBezTo>
                  <a:lnTo>
                    <a:pt x="1406328" y="5582649"/>
                  </a:lnTo>
                  <a:cubicBezTo>
                    <a:pt x="1425825" y="5587757"/>
                    <a:pt x="1445490" y="5590939"/>
                    <a:pt x="1465060" y="5594909"/>
                  </a:cubicBezTo>
                  <a:cubicBezTo>
                    <a:pt x="1484652" y="5599231"/>
                    <a:pt x="1504324" y="5601952"/>
                    <a:pt x="1523881" y="5605105"/>
                  </a:cubicBezTo>
                  <a:cubicBezTo>
                    <a:pt x="1533660" y="5606682"/>
                    <a:pt x="1543460" y="5608613"/>
                    <a:pt x="1553325" y="5609865"/>
                  </a:cubicBezTo>
                  <a:lnTo>
                    <a:pt x="1582813" y="5613593"/>
                  </a:lnTo>
                  <a:lnTo>
                    <a:pt x="1612301" y="5617321"/>
                  </a:lnTo>
                  <a:lnTo>
                    <a:pt x="1641863" y="5619910"/>
                  </a:lnTo>
                  <a:cubicBezTo>
                    <a:pt x="1799348" y="5633940"/>
                    <a:pt x="1957913" y="5625770"/>
                    <a:pt x="2117508" y="5595156"/>
                  </a:cubicBezTo>
                  <a:cubicBezTo>
                    <a:pt x="2277124" y="5564895"/>
                    <a:pt x="2437004" y="5512449"/>
                    <a:pt x="2597368" y="5447381"/>
                  </a:cubicBezTo>
                  <a:cubicBezTo>
                    <a:pt x="2757791" y="5382096"/>
                    <a:pt x="2918855" y="5304464"/>
                    <a:pt x="3082968" y="5223245"/>
                  </a:cubicBezTo>
                  <a:lnTo>
                    <a:pt x="3334855" y="5097383"/>
                  </a:lnTo>
                  <a:cubicBezTo>
                    <a:pt x="3423528" y="5054142"/>
                    <a:pt x="3511773" y="5013798"/>
                    <a:pt x="3599509" y="4976217"/>
                  </a:cubicBezTo>
                  <a:cubicBezTo>
                    <a:pt x="3774960" y="4900701"/>
                    <a:pt x="3948276" y="4837481"/>
                    <a:pt x="4112002" y="4766359"/>
                  </a:cubicBezTo>
                  <a:cubicBezTo>
                    <a:pt x="4193972" y="4730827"/>
                    <a:pt x="4273429" y="4692997"/>
                    <a:pt x="4348983" y="4649833"/>
                  </a:cubicBezTo>
                  <a:cubicBezTo>
                    <a:pt x="4424508" y="4606778"/>
                    <a:pt x="4496050" y="4558250"/>
                    <a:pt x="4560505" y="4501564"/>
                  </a:cubicBezTo>
                  <a:cubicBezTo>
                    <a:pt x="4625198" y="4445289"/>
                    <a:pt x="4682991" y="4381021"/>
                    <a:pt x="4731963" y="4309870"/>
                  </a:cubicBezTo>
                  <a:cubicBezTo>
                    <a:pt x="4781043" y="4238747"/>
                    <a:pt x="4821275" y="4160848"/>
                    <a:pt x="4852344" y="4078640"/>
                  </a:cubicBezTo>
                  <a:lnTo>
                    <a:pt x="4863972" y="4047790"/>
                  </a:lnTo>
                  <a:lnTo>
                    <a:pt x="4874144" y="4016320"/>
                  </a:lnTo>
                  <a:lnTo>
                    <a:pt x="4884127" y="3984682"/>
                  </a:lnTo>
                  <a:cubicBezTo>
                    <a:pt x="4887242" y="3973925"/>
                    <a:pt x="4889981" y="3962835"/>
                    <a:pt x="4892800" y="3951883"/>
                  </a:cubicBezTo>
                  <a:lnTo>
                    <a:pt x="4909526" y="3886001"/>
                  </a:lnTo>
                  <a:lnTo>
                    <a:pt x="4917687" y="3852948"/>
                  </a:lnTo>
                  <a:lnTo>
                    <a:pt x="4921768" y="3836422"/>
                  </a:lnTo>
                  <a:lnTo>
                    <a:pt x="4924845" y="3819742"/>
                  </a:lnTo>
                  <a:cubicBezTo>
                    <a:pt x="4933092" y="3775120"/>
                    <a:pt x="4941231" y="3730469"/>
                    <a:pt x="4948230" y="3685744"/>
                  </a:cubicBezTo>
                  <a:cubicBezTo>
                    <a:pt x="4953579" y="3640694"/>
                    <a:pt x="4958249" y="3595577"/>
                    <a:pt x="4962782" y="3550540"/>
                  </a:cubicBezTo>
                  <a:cubicBezTo>
                    <a:pt x="4976580" y="3369692"/>
                    <a:pt x="4965812" y="3187942"/>
                    <a:pt x="4939468" y="3010249"/>
                  </a:cubicBezTo>
                  <a:cubicBezTo>
                    <a:pt x="4912965" y="2832281"/>
                    <a:pt x="4870237" y="2658196"/>
                    <a:pt x="4816901" y="2488224"/>
                  </a:cubicBezTo>
                  <a:cubicBezTo>
                    <a:pt x="4810197" y="2466954"/>
                    <a:pt x="4803984" y="2445582"/>
                    <a:pt x="4797005" y="2424470"/>
                  </a:cubicBezTo>
                  <a:cubicBezTo>
                    <a:pt x="4789399" y="2403537"/>
                    <a:pt x="4781686" y="2382574"/>
                    <a:pt x="4774433" y="2361620"/>
                  </a:cubicBezTo>
                  <a:lnTo>
                    <a:pt x="4752459" y="2298700"/>
                  </a:lnTo>
                  <a:lnTo>
                    <a:pt x="4728083" y="2236526"/>
                  </a:lnTo>
                  <a:cubicBezTo>
                    <a:pt x="4719957" y="2215802"/>
                    <a:pt x="4712352" y="2194869"/>
                    <a:pt x="4704471" y="2174095"/>
                  </a:cubicBezTo>
                  <a:lnTo>
                    <a:pt x="4678399" y="2112626"/>
                  </a:lnTo>
                  <a:lnTo>
                    <a:pt x="4652601" y="2050999"/>
                  </a:lnTo>
                  <a:cubicBezTo>
                    <a:pt x="4643711" y="2030533"/>
                    <a:pt x="4633616" y="2010672"/>
                    <a:pt x="4624205" y="1990415"/>
                  </a:cubicBezTo>
                  <a:lnTo>
                    <a:pt x="4595398" y="1930069"/>
                  </a:lnTo>
                  <a:cubicBezTo>
                    <a:pt x="4585714" y="1909969"/>
                    <a:pt x="4574413" y="1890713"/>
                    <a:pt x="4563827" y="1870952"/>
                  </a:cubicBezTo>
                  <a:lnTo>
                    <a:pt x="4531433" y="1812311"/>
                  </a:lnTo>
                  <a:lnTo>
                    <a:pt x="4523315" y="1797616"/>
                  </a:lnTo>
                  <a:lnTo>
                    <a:pt x="4514482" y="1783425"/>
                  </a:lnTo>
                  <a:lnTo>
                    <a:pt x="4496845" y="1754936"/>
                  </a:lnTo>
                  <a:lnTo>
                    <a:pt x="4461463" y="1697929"/>
                  </a:lnTo>
                  <a:lnTo>
                    <a:pt x="4452660" y="1683629"/>
                  </a:lnTo>
                  <a:lnTo>
                    <a:pt x="4443141" y="1669834"/>
                  </a:lnTo>
                  <a:lnTo>
                    <a:pt x="4424241" y="1642166"/>
                  </a:lnTo>
                  <a:cubicBezTo>
                    <a:pt x="4399005" y="1605265"/>
                    <a:pt x="4374512" y="1567751"/>
                    <a:pt x="4346886" y="1532412"/>
                  </a:cubicBezTo>
                  <a:cubicBezTo>
                    <a:pt x="4240477" y="1388328"/>
                    <a:pt x="4120362" y="1253437"/>
                    <a:pt x="3985497" y="1134649"/>
                  </a:cubicBezTo>
                  <a:cubicBezTo>
                    <a:pt x="3850799" y="1015675"/>
                    <a:pt x="3702920" y="911715"/>
                    <a:pt x="3545665" y="825877"/>
                  </a:cubicBezTo>
                  <a:lnTo>
                    <a:pt x="3486190" y="794756"/>
                  </a:lnTo>
                  <a:cubicBezTo>
                    <a:pt x="3466181" y="784640"/>
                    <a:pt x="3446893" y="773560"/>
                    <a:pt x="3426182" y="764765"/>
                  </a:cubicBezTo>
                  <a:lnTo>
                    <a:pt x="3365044" y="737255"/>
                  </a:lnTo>
                  <a:lnTo>
                    <a:pt x="3334529" y="723514"/>
                  </a:lnTo>
                  <a:cubicBezTo>
                    <a:pt x="3324394" y="718943"/>
                    <a:pt x="3314287" y="714265"/>
                    <a:pt x="3303733" y="710395"/>
                  </a:cubicBezTo>
                  <a:cubicBezTo>
                    <a:pt x="3262013" y="694346"/>
                    <a:pt x="3220711" y="677599"/>
                    <a:pt x="3179033" y="662259"/>
                  </a:cubicBezTo>
                  <a:lnTo>
                    <a:pt x="3052408" y="620447"/>
                  </a:lnTo>
                  <a:lnTo>
                    <a:pt x="2924325" y="584505"/>
                  </a:lnTo>
                  <a:cubicBezTo>
                    <a:pt x="2903106" y="578471"/>
                    <a:pt x="2881119" y="574434"/>
                    <a:pt x="2859667" y="569266"/>
                  </a:cubicBezTo>
                  <a:lnTo>
                    <a:pt x="2795226" y="554085"/>
                  </a:lnTo>
                  <a:cubicBezTo>
                    <a:pt x="2774078" y="548652"/>
                    <a:pt x="2751709" y="544744"/>
                    <a:pt x="2729702" y="540354"/>
                  </a:cubicBezTo>
                  <a:lnTo>
                    <a:pt x="2663758" y="527322"/>
                  </a:lnTo>
                  <a:lnTo>
                    <a:pt x="2630927" y="520495"/>
                  </a:lnTo>
                  <a:lnTo>
                    <a:pt x="2597965" y="515024"/>
                  </a:lnTo>
                  <a:cubicBezTo>
                    <a:pt x="2575970" y="511449"/>
                    <a:pt x="2554112" y="507795"/>
                    <a:pt x="2532205" y="503895"/>
                  </a:cubicBezTo>
                  <a:cubicBezTo>
                    <a:pt x="2357016" y="475037"/>
                    <a:pt x="2182954" y="456682"/>
                    <a:pt x="2010064" y="452552"/>
                  </a:cubicBezTo>
                  <a:cubicBezTo>
                    <a:pt x="1837255" y="448558"/>
                    <a:pt x="1665388" y="457916"/>
                    <a:pt x="1494552" y="485055"/>
                  </a:cubicBezTo>
                  <a:cubicBezTo>
                    <a:pt x="1452133" y="492816"/>
                    <a:pt x="1409569" y="501117"/>
                    <a:pt x="1366896" y="509389"/>
                  </a:cubicBezTo>
                  <a:cubicBezTo>
                    <a:pt x="1324862" y="520035"/>
                    <a:pt x="1282333" y="529505"/>
                    <a:pt x="1240175" y="541045"/>
                  </a:cubicBezTo>
                  <a:lnTo>
                    <a:pt x="1177438" y="560170"/>
                  </a:lnTo>
                  <a:lnTo>
                    <a:pt x="1145987" y="569826"/>
                  </a:lnTo>
                  <a:lnTo>
                    <a:pt x="1130315" y="574669"/>
                  </a:lnTo>
                  <a:lnTo>
                    <a:pt x="1114873" y="580384"/>
                  </a:lnTo>
                  <a:lnTo>
                    <a:pt x="1052839" y="602943"/>
                  </a:lnTo>
                  <a:cubicBezTo>
                    <a:pt x="1032151" y="610499"/>
                    <a:pt x="1011255" y="617535"/>
                    <a:pt x="991135" y="626866"/>
                  </a:cubicBezTo>
                  <a:lnTo>
                    <a:pt x="930179" y="653191"/>
                  </a:lnTo>
                  <a:cubicBezTo>
                    <a:pt x="909850" y="662002"/>
                    <a:pt x="889443" y="670676"/>
                    <a:pt x="869768" y="680937"/>
                  </a:cubicBezTo>
                  <a:lnTo>
                    <a:pt x="810085" y="710734"/>
                  </a:lnTo>
                  <a:cubicBezTo>
                    <a:pt x="790331" y="720859"/>
                    <a:pt x="770124" y="730514"/>
                    <a:pt x="751220" y="741794"/>
                  </a:cubicBezTo>
                  <a:cubicBezTo>
                    <a:pt x="673929" y="784955"/>
                    <a:pt x="598827" y="830326"/>
                    <a:pt x="532669" y="881688"/>
                  </a:cubicBezTo>
                  <a:cubicBezTo>
                    <a:pt x="464226" y="931625"/>
                    <a:pt x="406969" y="988270"/>
                    <a:pt x="354185" y="1050286"/>
                  </a:cubicBezTo>
                  <a:lnTo>
                    <a:pt x="315980" y="1098125"/>
                  </a:lnTo>
                  <a:lnTo>
                    <a:pt x="280345" y="1149782"/>
                  </a:lnTo>
                  <a:cubicBezTo>
                    <a:pt x="268144" y="1166335"/>
                    <a:pt x="257438" y="1185955"/>
                    <a:pt x="245890" y="1203959"/>
                  </a:cubicBezTo>
                  <a:cubicBezTo>
                    <a:pt x="234552" y="1222481"/>
                    <a:pt x="223171" y="1240298"/>
                    <a:pt x="212162" y="1260184"/>
                  </a:cubicBezTo>
                  <a:cubicBezTo>
                    <a:pt x="168299" y="1337574"/>
                    <a:pt x="125055" y="1419360"/>
                    <a:pt x="80716" y="1502476"/>
                  </a:cubicBezTo>
                  <a:lnTo>
                    <a:pt x="0" y="1648841"/>
                  </a:lnTo>
                  <a:lnTo>
                    <a:pt x="0" y="954863"/>
                  </a:lnTo>
                  <a:lnTo>
                    <a:pt x="43491" y="895513"/>
                  </a:lnTo>
                  <a:cubicBezTo>
                    <a:pt x="59888" y="874984"/>
                    <a:pt x="77014" y="854766"/>
                    <a:pt x="93923" y="834489"/>
                  </a:cubicBezTo>
                  <a:cubicBezTo>
                    <a:pt x="163245" y="754880"/>
                    <a:pt x="240806" y="679565"/>
                    <a:pt x="323465" y="617671"/>
                  </a:cubicBezTo>
                  <a:cubicBezTo>
                    <a:pt x="405002" y="553042"/>
                    <a:pt x="490132" y="499230"/>
                    <a:pt x="574777" y="446794"/>
                  </a:cubicBezTo>
                  <a:cubicBezTo>
                    <a:pt x="595733" y="433050"/>
                    <a:pt x="617442" y="421248"/>
                    <a:pt x="638943" y="408925"/>
                  </a:cubicBezTo>
                  <a:lnTo>
                    <a:pt x="703505" y="371742"/>
                  </a:lnTo>
                  <a:cubicBezTo>
                    <a:pt x="724798" y="358900"/>
                    <a:pt x="747120" y="347842"/>
                    <a:pt x="769262" y="336154"/>
                  </a:cubicBezTo>
                  <a:lnTo>
                    <a:pt x="835552" y="301173"/>
                  </a:lnTo>
                  <a:cubicBezTo>
                    <a:pt x="857427" y="289183"/>
                    <a:pt x="880470" y="278896"/>
                    <a:pt x="902979" y="268004"/>
                  </a:cubicBezTo>
                  <a:lnTo>
                    <a:pt x="971127" y="235607"/>
                  </a:lnTo>
                  <a:lnTo>
                    <a:pt x="988238" y="227556"/>
                  </a:lnTo>
                  <a:lnTo>
                    <a:pt x="1005744" y="220191"/>
                  </a:lnTo>
                  <a:lnTo>
                    <a:pt x="1040729" y="205569"/>
                  </a:lnTo>
                  <a:lnTo>
                    <a:pt x="1110835" y="176248"/>
                  </a:lnTo>
                  <a:cubicBezTo>
                    <a:pt x="1157999" y="157703"/>
                    <a:pt x="1206322" y="141323"/>
                    <a:pt x="1254256" y="123796"/>
                  </a:cubicBezTo>
                  <a:cubicBezTo>
                    <a:pt x="1302938" y="108671"/>
                    <a:pt x="1352074" y="94017"/>
                    <a:pt x="1401310" y="79852"/>
                  </a:cubicBezTo>
                  <a:cubicBezTo>
                    <a:pt x="1599497" y="26774"/>
                    <a:pt x="1806373" y="-329"/>
                    <a:pt x="2011811" y="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06AC5DCC-C3CC-4FD5-AD4E-13A1BE5F7F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297400"/>
              <a:ext cx="5215811" cy="6107388"/>
            </a:xfrm>
            <a:custGeom>
              <a:avLst/>
              <a:gdLst>
                <a:gd name="connsiteX0" fmla="*/ 1869139 w 5215811"/>
                <a:gd name="connsiteY0" fmla="*/ 9 h 6107388"/>
                <a:gd name="connsiteX1" fmla="*/ 2791149 w 5215811"/>
                <a:gd name="connsiteY1" fmla="*/ 130229 h 6107388"/>
                <a:gd name="connsiteX2" fmla="*/ 4760307 w 5215811"/>
                <a:gd name="connsiteY2" fmla="*/ 1608408 h 6107388"/>
                <a:gd name="connsiteX3" fmla="*/ 5108574 w 5215811"/>
                <a:gd name="connsiteY3" fmla="*/ 4050383 h 6107388"/>
                <a:gd name="connsiteX4" fmla="*/ 3434916 w 5215811"/>
                <a:gd name="connsiteY4" fmla="*/ 5503134 h 6107388"/>
                <a:gd name="connsiteX5" fmla="*/ 1137841 w 5215811"/>
                <a:gd name="connsiteY5" fmla="*/ 6033968 h 6107388"/>
                <a:gd name="connsiteX6" fmla="*/ 217555 w 5215811"/>
                <a:gd name="connsiteY6" fmla="*/ 5598945 h 6107388"/>
                <a:gd name="connsiteX7" fmla="*/ 0 w 5215811"/>
                <a:gd name="connsiteY7" fmla="*/ 5419622 h 6107388"/>
                <a:gd name="connsiteX8" fmla="*/ 0 w 5215811"/>
                <a:gd name="connsiteY8" fmla="*/ 4571683 h 6107388"/>
                <a:gd name="connsiteX9" fmla="*/ 18056 w 5215811"/>
                <a:gd name="connsiteY9" fmla="*/ 4599282 h 6107388"/>
                <a:gd name="connsiteX10" fmla="*/ 358324 w 5215811"/>
                <a:gd name="connsiteY10" fmla="*/ 4988154 h 6107388"/>
                <a:gd name="connsiteX11" fmla="*/ 1282741 w 5215811"/>
                <a:gd name="connsiteY11" fmla="*/ 5493193 h 6107388"/>
                <a:gd name="connsiteX12" fmla="*/ 2172794 w 5215811"/>
                <a:gd name="connsiteY12" fmla="*/ 5470630 h 6107388"/>
                <a:gd name="connsiteX13" fmla="*/ 3146893 w 5215811"/>
                <a:gd name="connsiteY13" fmla="*/ 5016296 h 6107388"/>
                <a:gd name="connsiteX14" fmla="*/ 3574114 w 5215811"/>
                <a:gd name="connsiteY14" fmla="*/ 4791124 h 6107388"/>
                <a:gd name="connsiteX15" fmla="*/ 4244948 w 5215811"/>
                <a:gd name="connsiteY15" fmla="*/ 4392664 h 6107388"/>
                <a:gd name="connsiteX16" fmla="*/ 4556385 w 5215811"/>
                <a:gd name="connsiteY16" fmla="*/ 3902656 h 6107388"/>
                <a:gd name="connsiteX17" fmla="*/ 4616354 w 5215811"/>
                <a:gd name="connsiteY17" fmla="*/ 2851680 h 6107388"/>
                <a:gd name="connsiteX18" fmla="*/ 4269266 w 5215811"/>
                <a:gd name="connsiteY18" fmla="*/ 1889625 h 6107388"/>
                <a:gd name="connsiteX19" fmla="*/ 2645976 w 5215811"/>
                <a:gd name="connsiteY19" fmla="*/ 671162 h 6107388"/>
                <a:gd name="connsiteX20" fmla="*/ 1648930 w 5215811"/>
                <a:gd name="connsiteY20" fmla="*/ 573017 h 6107388"/>
                <a:gd name="connsiteX21" fmla="*/ 771768 w 5215811"/>
                <a:gd name="connsiteY21" fmla="*/ 865882 h 6107388"/>
                <a:gd name="connsiteX22" fmla="*/ 433617 w 5215811"/>
                <a:gd name="connsiteY22" fmla="*/ 1119441 h 6107388"/>
                <a:gd name="connsiteX23" fmla="*/ 200571 w 5215811"/>
                <a:gd name="connsiteY23" fmla="*/ 1486480 h 6107388"/>
                <a:gd name="connsiteX24" fmla="*/ 47077 w 5215811"/>
                <a:gd name="connsiteY24" fmla="*/ 1753604 h 6107388"/>
                <a:gd name="connsiteX25" fmla="*/ 0 w 5215811"/>
                <a:gd name="connsiteY25" fmla="*/ 1831655 h 6107388"/>
                <a:gd name="connsiteX26" fmla="*/ 0 w 5215811"/>
                <a:gd name="connsiteY26" fmla="*/ 751112 h 6107388"/>
                <a:gd name="connsiteX27" fmla="*/ 6994 w 5215811"/>
                <a:gd name="connsiteY27" fmla="*/ 742614 h 6107388"/>
                <a:gd name="connsiteX28" fmla="*/ 484047 w 5215811"/>
                <a:gd name="connsiteY28" fmla="*/ 378777 h 6107388"/>
                <a:gd name="connsiteX29" fmla="*/ 1869139 w 5215811"/>
                <a:gd name="connsiteY29" fmla="*/ 9 h 6107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5811" h="6107388">
                  <a:moveTo>
                    <a:pt x="1869139" y="9"/>
                  </a:moveTo>
                  <a:cubicBezTo>
                    <a:pt x="2160924" y="-706"/>
                    <a:pt x="2465752" y="43039"/>
                    <a:pt x="2791149" y="130229"/>
                  </a:cubicBezTo>
                  <a:cubicBezTo>
                    <a:pt x="3651198" y="360678"/>
                    <a:pt x="4339884" y="907924"/>
                    <a:pt x="4760307" y="1608408"/>
                  </a:cubicBezTo>
                  <a:cubicBezTo>
                    <a:pt x="5188180" y="2321320"/>
                    <a:pt x="5338357" y="3192822"/>
                    <a:pt x="5108574" y="4050383"/>
                  </a:cubicBezTo>
                  <a:cubicBezTo>
                    <a:pt x="4880820" y="4900373"/>
                    <a:pt x="4152841" y="5098512"/>
                    <a:pt x="3434916" y="5503134"/>
                  </a:cubicBezTo>
                  <a:cubicBezTo>
                    <a:pt x="2717099" y="5907783"/>
                    <a:pt x="2005568" y="6266474"/>
                    <a:pt x="1137841" y="6033968"/>
                  </a:cubicBezTo>
                  <a:cubicBezTo>
                    <a:pt x="783079" y="5938910"/>
                    <a:pt x="479573" y="5790114"/>
                    <a:pt x="217555" y="5598945"/>
                  </a:cubicBezTo>
                  <a:lnTo>
                    <a:pt x="0" y="5419622"/>
                  </a:lnTo>
                  <a:lnTo>
                    <a:pt x="0" y="4571683"/>
                  </a:lnTo>
                  <a:lnTo>
                    <a:pt x="18056" y="4599282"/>
                  </a:lnTo>
                  <a:cubicBezTo>
                    <a:pt x="124071" y="4746782"/>
                    <a:pt x="237002" y="4875718"/>
                    <a:pt x="358324" y="4988154"/>
                  </a:cubicBezTo>
                  <a:cubicBezTo>
                    <a:pt x="621323" y="5231809"/>
                    <a:pt x="923667" y="5396979"/>
                    <a:pt x="1282741" y="5493193"/>
                  </a:cubicBezTo>
                  <a:cubicBezTo>
                    <a:pt x="1573894" y="5571207"/>
                    <a:pt x="1856732" y="5563878"/>
                    <a:pt x="2172794" y="5470630"/>
                  </a:cubicBezTo>
                  <a:cubicBezTo>
                    <a:pt x="2498985" y="5374183"/>
                    <a:pt x="2832844" y="5193315"/>
                    <a:pt x="3146893" y="5016296"/>
                  </a:cubicBezTo>
                  <a:cubicBezTo>
                    <a:pt x="3293538" y="4933641"/>
                    <a:pt x="3436182" y="4861160"/>
                    <a:pt x="3574114" y="4791124"/>
                  </a:cubicBezTo>
                  <a:cubicBezTo>
                    <a:pt x="3841238" y="4655550"/>
                    <a:pt x="4071901" y="4538375"/>
                    <a:pt x="4244948" y="4392664"/>
                  </a:cubicBezTo>
                  <a:cubicBezTo>
                    <a:pt x="4405844" y="4257259"/>
                    <a:pt x="4501845" y="4106204"/>
                    <a:pt x="4556385" y="3902656"/>
                  </a:cubicBezTo>
                  <a:cubicBezTo>
                    <a:pt x="4649063" y="3556776"/>
                    <a:pt x="4669271" y="3203187"/>
                    <a:pt x="4616354" y="2851680"/>
                  </a:cubicBezTo>
                  <a:cubicBezTo>
                    <a:pt x="4565198" y="2511774"/>
                    <a:pt x="4448474" y="2188147"/>
                    <a:pt x="4269266" y="1889625"/>
                  </a:cubicBezTo>
                  <a:cubicBezTo>
                    <a:pt x="3907781" y="1287586"/>
                    <a:pt x="3331245" y="854780"/>
                    <a:pt x="2645976" y="671162"/>
                  </a:cubicBezTo>
                  <a:cubicBezTo>
                    <a:pt x="2278249" y="572630"/>
                    <a:pt x="1952074" y="540526"/>
                    <a:pt x="1648930" y="573017"/>
                  </a:cubicBezTo>
                  <a:cubicBezTo>
                    <a:pt x="1351746" y="604901"/>
                    <a:pt x="1064785" y="700731"/>
                    <a:pt x="771768" y="865882"/>
                  </a:cubicBezTo>
                  <a:cubicBezTo>
                    <a:pt x="568061" y="980657"/>
                    <a:pt x="486465" y="1058486"/>
                    <a:pt x="433617" y="1119441"/>
                  </a:cubicBezTo>
                  <a:cubicBezTo>
                    <a:pt x="358307" y="1206256"/>
                    <a:pt x="292149" y="1323808"/>
                    <a:pt x="200571" y="1486480"/>
                  </a:cubicBezTo>
                  <a:cubicBezTo>
                    <a:pt x="156644" y="1564432"/>
                    <a:pt x="106654" y="1653214"/>
                    <a:pt x="47077" y="1753604"/>
                  </a:cubicBezTo>
                  <a:lnTo>
                    <a:pt x="0" y="1831655"/>
                  </a:lnTo>
                  <a:lnTo>
                    <a:pt x="0" y="751112"/>
                  </a:lnTo>
                  <a:lnTo>
                    <a:pt x="6994" y="742614"/>
                  </a:lnTo>
                  <a:cubicBezTo>
                    <a:pt x="117721" y="617683"/>
                    <a:pt x="259696" y="505222"/>
                    <a:pt x="484047" y="378777"/>
                  </a:cubicBezTo>
                  <a:cubicBezTo>
                    <a:pt x="932751" y="125890"/>
                    <a:pt x="1382831" y="1200"/>
                    <a:pt x="1869139" y="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4BBCC2F4-EFA7-4AF4-B538-AC4022D90F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319367"/>
              <a:ext cx="5217956" cy="6100079"/>
            </a:xfrm>
            <a:custGeom>
              <a:avLst/>
              <a:gdLst>
                <a:gd name="connsiteX0" fmla="*/ 1951393 w 5217956"/>
                <a:gd name="connsiteY0" fmla="*/ 82 h 6100079"/>
                <a:gd name="connsiteX1" fmla="*/ 2855177 w 5217956"/>
                <a:gd name="connsiteY1" fmla="*/ 125419 h 6100079"/>
                <a:gd name="connsiteX2" fmla="*/ 4779341 w 5217956"/>
                <a:gd name="connsiteY2" fmla="*/ 1591542 h 6100079"/>
                <a:gd name="connsiteX3" fmla="*/ 5108573 w 5217956"/>
                <a:gd name="connsiteY3" fmla="*/ 4028416 h 6100079"/>
                <a:gd name="connsiteX4" fmla="*/ 3459358 w 5217956"/>
                <a:gd name="connsiteY4" fmla="*/ 5487716 h 6100079"/>
                <a:gd name="connsiteX5" fmla="*/ 1203274 w 5217956"/>
                <a:gd name="connsiteY5" fmla="*/ 6029534 h 6100079"/>
                <a:gd name="connsiteX6" fmla="*/ 59920 w 5217956"/>
                <a:gd name="connsiteY6" fmla="*/ 5396467 h 6100079"/>
                <a:gd name="connsiteX7" fmla="*/ 0 w 5217956"/>
                <a:gd name="connsiteY7" fmla="*/ 5333382 h 6100079"/>
                <a:gd name="connsiteX8" fmla="*/ 0 w 5217956"/>
                <a:gd name="connsiteY8" fmla="*/ 4205833 h 6100079"/>
                <a:gd name="connsiteX9" fmla="*/ 58036 w 5217956"/>
                <a:gd name="connsiteY9" fmla="*/ 4310048 h 6100079"/>
                <a:gd name="connsiteX10" fmla="*/ 520779 w 5217956"/>
                <a:gd name="connsiteY10" fmla="*/ 4907591 h 6100079"/>
                <a:gd name="connsiteX11" fmla="*/ 1377154 w 5217956"/>
                <a:gd name="connsiteY11" fmla="*/ 5380604 h 6100079"/>
                <a:gd name="connsiteX12" fmla="*/ 3123340 w 5217956"/>
                <a:gd name="connsiteY12" fmla="*/ 4905715 h 6100079"/>
                <a:gd name="connsiteX13" fmla="*/ 3547863 w 5217956"/>
                <a:gd name="connsiteY13" fmla="*/ 4676342 h 6100079"/>
                <a:gd name="connsiteX14" fmla="*/ 4186753 w 5217956"/>
                <a:gd name="connsiteY14" fmla="*/ 4289376 h 6100079"/>
                <a:gd name="connsiteX15" fmla="*/ 4459565 w 5217956"/>
                <a:gd name="connsiteY15" fmla="*/ 3854399 h 6100079"/>
                <a:gd name="connsiteX16" fmla="*/ 4521015 w 5217956"/>
                <a:gd name="connsiteY16" fmla="*/ 2849377 h 6100079"/>
                <a:gd name="connsiteX17" fmla="*/ 4199723 w 5217956"/>
                <a:gd name="connsiteY17" fmla="*/ 1931213 h 6100079"/>
                <a:gd name="connsiteX18" fmla="*/ 2681217 w 5217956"/>
                <a:gd name="connsiteY18" fmla="*/ 774211 h 6100079"/>
                <a:gd name="connsiteX19" fmla="*/ 926547 w 5217956"/>
                <a:gd name="connsiteY19" fmla="*/ 967112 h 6100079"/>
                <a:gd name="connsiteX20" fmla="*/ 622677 w 5217956"/>
                <a:gd name="connsiteY20" fmla="*/ 1197863 h 6100079"/>
                <a:gd name="connsiteX21" fmla="*/ 404892 w 5217956"/>
                <a:gd name="connsiteY21" fmla="*/ 1547314 h 6100079"/>
                <a:gd name="connsiteX22" fmla="*/ 40135 w 5217956"/>
                <a:gd name="connsiteY22" fmla="*/ 2159090 h 6100079"/>
                <a:gd name="connsiteX23" fmla="*/ 0 w 5217956"/>
                <a:gd name="connsiteY23" fmla="*/ 2219367 h 6100079"/>
                <a:gd name="connsiteX24" fmla="*/ 0 w 5217956"/>
                <a:gd name="connsiteY24" fmla="*/ 915659 h 6100079"/>
                <a:gd name="connsiteX25" fmla="*/ 58609 w 5217956"/>
                <a:gd name="connsiteY25" fmla="*/ 828051 h 6100079"/>
                <a:gd name="connsiteX26" fmla="*/ 590688 w 5217956"/>
                <a:gd name="connsiteY26" fmla="*/ 385385 h 6100079"/>
                <a:gd name="connsiteX27" fmla="*/ 1951393 w 5217956"/>
                <a:gd name="connsiteY27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217956" h="6100079">
                  <a:moveTo>
                    <a:pt x="1951393" y="82"/>
                  </a:moveTo>
                  <a:cubicBezTo>
                    <a:pt x="2237631" y="-2119"/>
                    <a:pt x="2536431" y="40011"/>
                    <a:pt x="2855177" y="125419"/>
                  </a:cubicBezTo>
                  <a:cubicBezTo>
                    <a:pt x="3697704" y="351173"/>
                    <a:pt x="4370490" y="894159"/>
                    <a:pt x="4779341" y="1591542"/>
                  </a:cubicBezTo>
                  <a:cubicBezTo>
                    <a:pt x="5195534" y="2301324"/>
                    <a:pt x="5338356" y="3170855"/>
                    <a:pt x="5108573" y="4028416"/>
                  </a:cubicBezTo>
                  <a:cubicBezTo>
                    <a:pt x="4880819" y="4878406"/>
                    <a:pt x="4165603" y="5079965"/>
                    <a:pt x="3459358" y="5487716"/>
                  </a:cubicBezTo>
                  <a:cubicBezTo>
                    <a:pt x="2753114" y="5895466"/>
                    <a:pt x="2053264" y="6257288"/>
                    <a:pt x="1203274" y="6029534"/>
                  </a:cubicBezTo>
                  <a:cubicBezTo>
                    <a:pt x="739884" y="5905369"/>
                    <a:pt x="366399" y="5685345"/>
                    <a:pt x="59920" y="5396467"/>
                  </a:cubicBezTo>
                  <a:lnTo>
                    <a:pt x="0" y="5333382"/>
                  </a:lnTo>
                  <a:lnTo>
                    <a:pt x="0" y="4205833"/>
                  </a:lnTo>
                  <a:lnTo>
                    <a:pt x="58036" y="4310048"/>
                  </a:lnTo>
                  <a:cubicBezTo>
                    <a:pt x="197935" y="4550245"/>
                    <a:pt x="350594" y="4747142"/>
                    <a:pt x="520779" y="4907591"/>
                  </a:cubicBezTo>
                  <a:cubicBezTo>
                    <a:pt x="763600" y="5136565"/>
                    <a:pt x="1043821" y="5291288"/>
                    <a:pt x="1377154" y="5380604"/>
                  </a:cubicBezTo>
                  <a:cubicBezTo>
                    <a:pt x="1963029" y="5537589"/>
                    <a:pt x="2470519" y="5282804"/>
                    <a:pt x="3123340" y="4905715"/>
                  </a:cubicBezTo>
                  <a:cubicBezTo>
                    <a:pt x="3269800" y="4821157"/>
                    <a:pt x="3411134" y="4747512"/>
                    <a:pt x="3547863" y="4676342"/>
                  </a:cubicBezTo>
                  <a:cubicBezTo>
                    <a:pt x="3804497" y="4542710"/>
                    <a:pt x="4026085" y="4427393"/>
                    <a:pt x="4186753" y="4289376"/>
                  </a:cubicBezTo>
                  <a:cubicBezTo>
                    <a:pt x="4329009" y="4167293"/>
                    <a:pt x="4410589" y="4037181"/>
                    <a:pt x="4459565" y="3854399"/>
                  </a:cubicBezTo>
                  <a:cubicBezTo>
                    <a:pt x="4548302" y="3523229"/>
                    <a:pt x="4568981" y="3185183"/>
                    <a:pt x="4521015" y="2849377"/>
                  </a:cubicBezTo>
                  <a:cubicBezTo>
                    <a:pt x="4474709" y="2524680"/>
                    <a:pt x="4366564" y="2215756"/>
                    <a:pt x="4199723" y="1931213"/>
                  </a:cubicBezTo>
                  <a:cubicBezTo>
                    <a:pt x="3863270" y="1357325"/>
                    <a:pt x="3323982" y="946439"/>
                    <a:pt x="2681217" y="774211"/>
                  </a:cubicBezTo>
                  <a:cubicBezTo>
                    <a:pt x="2001139" y="591984"/>
                    <a:pt x="1476322" y="649699"/>
                    <a:pt x="926547" y="967112"/>
                  </a:cubicBezTo>
                  <a:cubicBezTo>
                    <a:pt x="740730" y="1074393"/>
                    <a:pt x="668642" y="1143989"/>
                    <a:pt x="622677" y="1197863"/>
                  </a:cubicBezTo>
                  <a:cubicBezTo>
                    <a:pt x="555599" y="1276450"/>
                    <a:pt x="492360" y="1390031"/>
                    <a:pt x="404892" y="1547314"/>
                  </a:cubicBezTo>
                  <a:cubicBezTo>
                    <a:pt x="317047" y="1705133"/>
                    <a:pt x="204816" y="1906756"/>
                    <a:pt x="40135" y="2159090"/>
                  </a:cubicBezTo>
                  <a:lnTo>
                    <a:pt x="0" y="2219367"/>
                  </a:lnTo>
                  <a:lnTo>
                    <a:pt x="0" y="915659"/>
                  </a:lnTo>
                  <a:lnTo>
                    <a:pt x="58609" y="828051"/>
                  </a:lnTo>
                  <a:cubicBezTo>
                    <a:pt x="177453" y="670481"/>
                    <a:pt x="325846" y="538291"/>
                    <a:pt x="590688" y="385385"/>
                  </a:cubicBezTo>
                  <a:cubicBezTo>
                    <a:pt x="1032158" y="130559"/>
                    <a:pt x="1474329" y="3750"/>
                    <a:pt x="1951393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A9D1364-B6A3-44CB-9FBA-C528F0CE90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319367"/>
              <a:ext cx="5217957" cy="6100079"/>
            </a:xfrm>
            <a:custGeom>
              <a:avLst/>
              <a:gdLst>
                <a:gd name="connsiteX0" fmla="*/ 1951394 w 5217957"/>
                <a:gd name="connsiteY0" fmla="*/ 82 h 6100079"/>
                <a:gd name="connsiteX1" fmla="*/ 2855178 w 5217957"/>
                <a:gd name="connsiteY1" fmla="*/ 125419 h 6100079"/>
                <a:gd name="connsiteX2" fmla="*/ 4779341 w 5217957"/>
                <a:gd name="connsiteY2" fmla="*/ 1591542 h 6100079"/>
                <a:gd name="connsiteX3" fmla="*/ 5108574 w 5217957"/>
                <a:gd name="connsiteY3" fmla="*/ 4028416 h 6100079"/>
                <a:gd name="connsiteX4" fmla="*/ 3459359 w 5217957"/>
                <a:gd name="connsiteY4" fmla="*/ 5487716 h 6100079"/>
                <a:gd name="connsiteX5" fmla="*/ 1203275 w 5217957"/>
                <a:gd name="connsiteY5" fmla="*/ 6029534 h 6100079"/>
                <a:gd name="connsiteX6" fmla="*/ 59921 w 5217957"/>
                <a:gd name="connsiteY6" fmla="*/ 5396467 h 6100079"/>
                <a:gd name="connsiteX7" fmla="*/ 0 w 5217957"/>
                <a:gd name="connsiteY7" fmla="*/ 5333381 h 6100079"/>
                <a:gd name="connsiteX8" fmla="*/ 0 w 5217957"/>
                <a:gd name="connsiteY8" fmla="*/ 4427327 h 6100079"/>
                <a:gd name="connsiteX9" fmla="*/ 112056 w 5217957"/>
                <a:gd name="connsiteY9" fmla="*/ 4602502 h 6100079"/>
                <a:gd name="connsiteX10" fmla="*/ 443875 w 5217957"/>
                <a:gd name="connsiteY10" fmla="*/ 4989110 h 6100079"/>
                <a:gd name="connsiteX11" fmla="*/ 1348175 w 5217957"/>
                <a:gd name="connsiteY11" fmla="*/ 5488759 h 6100079"/>
                <a:gd name="connsiteX12" fmla="*/ 2221463 w 5217957"/>
                <a:gd name="connsiteY12" fmla="*/ 5461704 h 6100079"/>
                <a:gd name="connsiteX13" fmla="*/ 3179339 w 5217957"/>
                <a:gd name="connsiteY13" fmla="*/ 5003023 h 6100079"/>
                <a:gd name="connsiteX14" fmla="*/ 3599638 w 5217957"/>
                <a:gd name="connsiteY14" fmla="*/ 4775996 h 6100079"/>
                <a:gd name="connsiteX15" fmla="*/ 4259765 w 5217957"/>
                <a:gd name="connsiteY15" fmla="*/ 4374667 h 6100079"/>
                <a:gd name="connsiteX16" fmla="*/ 4567742 w 5217957"/>
                <a:gd name="connsiteY16" fmla="*/ 3883732 h 6100079"/>
                <a:gd name="connsiteX17" fmla="*/ 4631929 w 5217957"/>
                <a:gd name="connsiteY17" fmla="*/ 2833886 h 6100079"/>
                <a:gd name="connsiteX18" fmla="*/ 4296412 w 5217957"/>
                <a:gd name="connsiteY18" fmla="*/ 1874932 h 6100079"/>
                <a:gd name="connsiteX19" fmla="*/ 2710219 w 5217957"/>
                <a:gd name="connsiteY19" fmla="*/ 666410 h 6100079"/>
                <a:gd name="connsiteX20" fmla="*/ 1732642 w 5217957"/>
                <a:gd name="connsiteY20" fmla="*/ 573480 h 6100079"/>
                <a:gd name="connsiteX21" fmla="*/ 870621 w 5217957"/>
                <a:gd name="connsiteY21" fmla="*/ 870402 h 6100079"/>
                <a:gd name="connsiteX22" fmla="*/ 537555 w 5217957"/>
                <a:gd name="connsiteY22" fmla="*/ 1125324 h 6100079"/>
                <a:gd name="connsiteX23" fmla="*/ 306995 w 5217957"/>
                <a:gd name="connsiteY23" fmla="*/ 1493030 h 6100079"/>
                <a:gd name="connsiteX24" fmla="*/ 23579 w 5217957"/>
                <a:gd name="connsiteY24" fmla="*/ 1977465 h 6100079"/>
                <a:gd name="connsiteX25" fmla="*/ 0 w 5217957"/>
                <a:gd name="connsiteY25" fmla="*/ 2014291 h 6100079"/>
                <a:gd name="connsiteX26" fmla="*/ 0 w 5217957"/>
                <a:gd name="connsiteY26" fmla="*/ 915660 h 6100079"/>
                <a:gd name="connsiteX27" fmla="*/ 58609 w 5217957"/>
                <a:gd name="connsiteY27" fmla="*/ 828051 h 6100079"/>
                <a:gd name="connsiteX28" fmla="*/ 590689 w 5217957"/>
                <a:gd name="connsiteY28" fmla="*/ 385385 h 6100079"/>
                <a:gd name="connsiteX29" fmla="*/ 1951394 w 5217957"/>
                <a:gd name="connsiteY29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7957" h="6100079">
                  <a:moveTo>
                    <a:pt x="1951394" y="82"/>
                  </a:moveTo>
                  <a:cubicBezTo>
                    <a:pt x="2237632" y="-2119"/>
                    <a:pt x="2536431" y="40011"/>
                    <a:pt x="2855178" y="125419"/>
                  </a:cubicBezTo>
                  <a:cubicBezTo>
                    <a:pt x="3697704" y="351173"/>
                    <a:pt x="4370491" y="894159"/>
                    <a:pt x="4779341" y="1591542"/>
                  </a:cubicBezTo>
                  <a:cubicBezTo>
                    <a:pt x="5195535" y="2301324"/>
                    <a:pt x="5338357" y="3170855"/>
                    <a:pt x="5108574" y="4028416"/>
                  </a:cubicBezTo>
                  <a:cubicBezTo>
                    <a:pt x="4880820" y="4878406"/>
                    <a:pt x="4165604" y="5079965"/>
                    <a:pt x="3459359" y="5487716"/>
                  </a:cubicBezTo>
                  <a:cubicBezTo>
                    <a:pt x="2753115" y="5895466"/>
                    <a:pt x="2053265" y="6257288"/>
                    <a:pt x="1203275" y="6029534"/>
                  </a:cubicBezTo>
                  <a:cubicBezTo>
                    <a:pt x="739885" y="5905369"/>
                    <a:pt x="366400" y="5685345"/>
                    <a:pt x="59921" y="5396467"/>
                  </a:cubicBezTo>
                  <a:lnTo>
                    <a:pt x="0" y="5333381"/>
                  </a:lnTo>
                  <a:lnTo>
                    <a:pt x="0" y="4427327"/>
                  </a:lnTo>
                  <a:lnTo>
                    <a:pt x="112056" y="4602502"/>
                  </a:lnTo>
                  <a:cubicBezTo>
                    <a:pt x="215300" y="4749260"/>
                    <a:pt x="325419" y="4877443"/>
                    <a:pt x="443875" y="4989110"/>
                  </a:cubicBezTo>
                  <a:cubicBezTo>
                    <a:pt x="700709" y="5231113"/>
                    <a:pt x="996455" y="5394516"/>
                    <a:pt x="1348175" y="5488759"/>
                  </a:cubicBezTo>
                  <a:cubicBezTo>
                    <a:pt x="1633379" y="5565179"/>
                    <a:pt x="1910917" y="5556430"/>
                    <a:pt x="2221463" y="5461704"/>
                  </a:cubicBezTo>
                  <a:cubicBezTo>
                    <a:pt x="2541923" y="5363721"/>
                    <a:pt x="2870374" y="5181404"/>
                    <a:pt x="3179339" y="5003023"/>
                  </a:cubicBezTo>
                  <a:cubicBezTo>
                    <a:pt x="3323713" y="4919760"/>
                    <a:pt x="3463978" y="4846641"/>
                    <a:pt x="3599638" y="4775996"/>
                  </a:cubicBezTo>
                  <a:cubicBezTo>
                    <a:pt x="3862436" y="4639263"/>
                    <a:pt x="4089314" y="4521074"/>
                    <a:pt x="4259765" y="4374667"/>
                  </a:cubicBezTo>
                  <a:cubicBezTo>
                    <a:pt x="4418282" y="4238625"/>
                    <a:pt x="4513201" y="4087280"/>
                    <a:pt x="4567742" y="3883732"/>
                  </a:cubicBezTo>
                  <a:cubicBezTo>
                    <a:pt x="4660420" y="3537853"/>
                    <a:pt x="4682033" y="3184640"/>
                    <a:pt x="4631929" y="2833886"/>
                  </a:cubicBezTo>
                  <a:cubicBezTo>
                    <a:pt x="4583584" y="2494734"/>
                    <a:pt x="4470646" y="2172121"/>
                    <a:pt x="4296412" y="1874932"/>
                  </a:cubicBezTo>
                  <a:cubicBezTo>
                    <a:pt x="3944879" y="1275559"/>
                    <a:pt x="3381537" y="846289"/>
                    <a:pt x="2710219" y="666410"/>
                  </a:cubicBezTo>
                  <a:cubicBezTo>
                    <a:pt x="2349955" y="569877"/>
                    <a:pt x="2030161" y="539483"/>
                    <a:pt x="1732642" y="573480"/>
                  </a:cubicBezTo>
                  <a:cubicBezTo>
                    <a:pt x="1440866" y="606814"/>
                    <a:pt x="1158880" y="703976"/>
                    <a:pt x="870621" y="870402"/>
                  </a:cubicBezTo>
                  <a:cubicBezTo>
                    <a:pt x="670160" y="986048"/>
                    <a:pt x="589753" y="1064195"/>
                    <a:pt x="537555" y="1125324"/>
                  </a:cubicBezTo>
                  <a:cubicBezTo>
                    <a:pt x="463218" y="1212400"/>
                    <a:pt x="397708" y="1330125"/>
                    <a:pt x="306995" y="1493030"/>
                  </a:cubicBezTo>
                  <a:cubicBezTo>
                    <a:pt x="234596" y="1623167"/>
                    <a:pt x="145436" y="1783409"/>
                    <a:pt x="23579" y="1977465"/>
                  </a:cubicBezTo>
                  <a:lnTo>
                    <a:pt x="0" y="2014291"/>
                  </a:lnTo>
                  <a:lnTo>
                    <a:pt x="0" y="915660"/>
                  </a:lnTo>
                  <a:lnTo>
                    <a:pt x="58609" y="828051"/>
                  </a:lnTo>
                  <a:cubicBezTo>
                    <a:pt x="177453" y="670481"/>
                    <a:pt x="325847" y="538291"/>
                    <a:pt x="590689" y="385385"/>
                  </a:cubicBezTo>
                  <a:cubicBezTo>
                    <a:pt x="1032159" y="130559"/>
                    <a:pt x="1474330" y="3750"/>
                    <a:pt x="1951394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578D5D9B-1DCA-78C9-9AF9-12114BDB07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1243013"/>
            <a:ext cx="3855720" cy="4371974"/>
          </a:xfrm>
        </p:spPr>
        <p:txBody>
          <a:bodyPr>
            <a:normAutofit/>
          </a:bodyPr>
          <a:lstStyle/>
          <a:p>
            <a:r>
              <a:rPr lang="en-US" sz="20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Risk &amp; Dependencies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0E6CE4-5A54-743A-7C9E-E1D38B55A7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72200" y="804672"/>
            <a:ext cx="5221224" cy="5230368"/>
          </a:xfrm>
        </p:spPr>
        <p:txBody>
          <a:bodyPr anchor="ctr">
            <a:normAutofit/>
          </a:bodyPr>
          <a:lstStyle/>
          <a:p>
            <a:pPr lvl="0">
              <a:lnSpc>
                <a:spcPct val="100000"/>
              </a:lnSpc>
            </a:pPr>
            <a:r>
              <a:rPr lang="en-US" sz="1200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Delays in requirement finalization could impact the timeline.</a:t>
            </a:r>
          </a:p>
          <a:p>
            <a:pPr>
              <a:lnSpc>
                <a:spcPct val="100000"/>
              </a:lnSpc>
            </a:pPr>
            <a:r>
              <a:rPr lang="en-US" sz="1200" dirty="0">
                <a:solidFill>
                  <a:schemeClr val="accent6">
                    <a:lumMod val="50000"/>
                  </a:schemeClr>
                </a:solidFill>
                <a:latin typeface="Calibri"/>
                <a:ea typeface="Calibri"/>
                <a:cs typeface="Calibri"/>
              </a:rPr>
              <a:t>Dependencies on external vendors for SMS gateway integration.</a:t>
            </a:r>
          </a:p>
          <a:p>
            <a:pPr lvl="0">
              <a:lnSpc>
                <a:spcPct val="100000"/>
              </a:lnSpc>
            </a:pPr>
            <a:r>
              <a:rPr lang="en-US" sz="1200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Resistance from branch staff to adopt new workflows.</a:t>
            </a:r>
          </a:p>
          <a:p>
            <a:pPr lvl="0">
              <a:lnSpc>
                <a:spcPct val="100000"/>
              </a:lnSpc>
            </a:pPr>
            <a:r>
              <a:rPr lang="en-US" sz="1200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Potential technical challenges during integration with existing CBS functionalities.</a:t>
            </a:r>
          </a:p>
        </p:txBody>
      </p:sp>
    </p:spTree>
    <p:extLst>
      <p:ext uri="{BB962C8B-B14F-4D97-AF65-F5344CB8AC3E}">
        <p14:creationId xmlns:p14="http://schemas.microsoft.com/office/powerpoint/2010/main" val="1342707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361F70A9-BE17-4D3C-20E1-1DBA656D153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8873D23-2DCF-4B31-A009-95721C06E8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13EF075-D4EF-4929-ADBC-91B27DA199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AA26DFA-AAB2-4973-9C17-16D587C7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1863" y="508838"/>
            <a:ext cx="5217958" cy="6239661"/>
            <a:chOff x="-19221" y="251144"/>
            <a:chExt cx="5217958" cy="6239661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3F407F11-7321-4BF6-8536-CCE8E34245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251144"/>
              <a:ext cx="5187198" cy="6239661"/>
            </a:xfrm>
            <a:custGeom>
              <a:avLst/>
              <a:gdLst>
                <a:gd name="connsiteX0" fmla="*/ 2011811 w 5187198"/>
                <a:gd name="connsiteY0" fmla="*/ 4 h 6239661"/>
                <a:gd name="connsiteX1" fmla="*/ 2617011 w 5187198"/>
                <a:gd name="connsiteY1" fmla="*/ 70590 h 6239661"/>
                <a:gd name="connsiteX2" fmla="*/ 2690321 w 5187198"/>
                <a:gd name="connsiteY2" fmla="*/ 88146 h 6239661"/>
                <a:gd name="connsiteX3" fmla="*/ 2726863 w 5187198"/>
                <a:gd name="connsiteY3" fmla="*/ 97127 h 6239661"/>
                <a:gd name="connsiteX4" fmla="*/ 2762951 w 5187198"/>
                <a:gd name="connsiteY4" fmla="*/ 107375 h 6239661"/>
                <a:gd name="connsiteX5" fmla="*/ 2834843 w 5187198"/>
                <a:gd name="connsiteY5" fmla="*/ 128493 h 6239661"/>
                <a:gd name="connsiteX6" fmla="*/ 2906574 w 5187198"/>
                <a:gd name="connsiteY6" fmla="*/ 151076 h 6239661"/>
                <a:gd name="connsiteX7" fmla="*/ 3049504 w 5187198"/>
                <a:gd name="connsiteY7" fmla="*/ 202124 h 6239661"/>
                <a:gd name="connsiteX8" fmla="*/ 3189518 w 5187198"/>
                <a:gd name="connsiteY8" fmla="*/ 260159 h 6239661"/>
                <a:gd name="connsiteX9" fmla="*/ 3326048 w 5187198"/>
                <a:gd name="connsiteY9" fmla="*/ 325143 h 6239661"/>
                <a:gd name="connsiteX10" fmla="*/ 3459166 w 5187198"/>
                <a:gd name="connsiteY10" fmla="*/ 395936 h 6239661"/>
                <a:gd name="connsiteX11" fmla="*/ 3588578 w 5187198"/>
                <a:gd name="connsiteY11" fmla="*/ 472343 h 6239661"/>
                <a:gd name="connsiteX12" fmla="*/ 3651864 w 5187198"/>
                <a:gd name="connsiteY12" fmla="*/ 512600 h 6239661"/>
                <a:gd name="connsiteX13" fmla="*/ 3714514 w 5187198"/>
                <a:gd name="connsiteY13" fmla="*/ 553499 h 6239661"/>
                <a:gd name="connsiteX14" fmla="*/ 4181221 w 5187198"/>
                <a:gd name="connsiteY14" fmla="*/ 922912 h 6239661"/>
                <a:gd name="connsiteX15" fmla="*/ 4582963 w 5187198"/>
                <a:gd name="connsiteY15" fmla="*/ 1358264 h 6239661"/>
                <a:gd name="connsiteX16" fmla="*/ 4670721 w 5187198"/>
                <a:gd name="connsiteY16" fmla="*/ 1477644 h 6239661"/>
                <a:gd name="connsiteX17" fmla="*/ 4752378 w 5187198"/>
                <a:gd name="connsiteY17" fmla="*/ 1601187 h 6239661"/>
                <a:gd name="connsiteX18" fmla="*/ 4772168 w 5187198"/>
                <a:gd name="connsiteY18" fmla="*/ 1632456 h 6239661"/>
                <a:gd name="connsiteX19" fmla="*/ 4782117 w 5187198"/>
                <a:gd name="connsiteY19" fmla="*/ 1648104 h 6239661"/>
                <a:gd name="connsiteX20" fmla="*/ 4791381 w 5187198"/>
                <a:gd name="connsiteY20" fmla="*/ 1664150 h 6239661"/>
                <a:gd name="connsiteX21" fmla="*/ 4828190 w 5187198"/>
                <a:gd name="connsiteY21" fmla="*/ 1728379 h 6239661"/>
                <a:gd name="connsiteX22" fmla="*/ 4864832 w 5187198"/>
                <a:gd name="connsiteY22" fmla="*/ 1792796 h 6239661"/>
                <a:gd name="connsiteX23" fmla="*/ 4899201 w 5187198"/>
                <a:gd name="connsiteY23" fmla="*/ 1858342 h 6239661"/>
                <a:gd name="connsiteX24" fmla="*/ 4933266 w 5187198"/>
                <a:gd name="connsiteY24" fmla="*/ 1924155 h 6239661"/>
                <a:gd name="connsiteX25" fmla="*/ 4964403 w 5187198"/>
                <a:gd name="connsiteY25" fmla="*/ 1991384 h 6239661"/>
                <a:gd name="connsiteX26" fmla="*/ 4995019 w 5187198"/>
                <a:gd name="connsiteY26" fmla="*/ 2058823 h 6239661"/>
                <a:gd name="connsiteX27" fmla="*/ 5021999 w 5187198"/>
                <a:gd name="connsiteY27" fmla="*/ 2127723 h 6239661"/>
                <a:gd name="connsiteX28" fmla="*/ 5048321 w 5187198"/>
                <a:gd name="connsiteY28" fmla="*/ 2196908 h 6239661"/>
                <a:gd name="connsiteX29" fmla="*/ 5070546 w 5187198"/>
                <a:gd name="connsiteY29" fmla="*/ 2267547 h 6239661"/>
                <a:gd name="connsiteX30" fmla="*/ 5092171 w 5187198"/>
                <a:gd name="connsiteY30" fmla="*/ 2338256 h 6239661"/>
                <a:gd name="connsiteX31" fmla="*/ 5110305 w 5187198"/>
                <a:gd name="connsiteY31" fmla="*/ 2409886 h 6239661"/>
                <a:gd name="connsiteX32" fmla="*/ 5186393 w 5187198"/>
                <a:gd name="connsiteY32" fmla="*/ 2992022 h 6239661"/>
                <a:gd name="connsiteX33" fmla="*/ 5149045 w 5187198"/>
                <a:gd name="connsiteY33" fmla="*/ 3571816 h 6239661"/>
                <a:gd name="connsiteX34" fmla="*/ 5126572 w 5187198"/>
                <a:gd name="connsiteY34" fmla="*/ 3714520 h 6239661"/>
                <a:gd name="connsiteX35" fmla="*/ 5099067 w 5187198"/>
                <a:gd name="connsiteY35" fmla="*/ 3856108 h 6239661"/>
                <a:gd name="connsiteX36" fmla="*/ 5095699 w 5187198"/>
                <a:gd name="connsiteY36" fmla="*/ 3873868 h 6239661"/>
                <a:gd name="connsiteX37" fmla="*/ 5091573 w 5187198"/>
                <a:gd name="connsiteY37" fmla="*/ 3891426 h 6239661"/>
                <a:gd name="connsiteX38" fmla="*/ 5083324 w 5187198"/>
                <a:gd name="connsiteY38" fmla="*/ 3926541 h 6239661"/>
                <a:gd name="connsiteX39" fmla="*/ 5067256 w 5187198"/>
                <a:gd name="connsiteY39" fmla="*/ 3996889 h 6239661"/>
                <a:gd name="connsiteX40" fmla="*/ 5059194 w 5187198"/>
                <a:gd name="connsiteY40" fmla="*/ 4032171 h 6239661"/>
                <a:gd name="connsiteX41" fmla="*/ 5049522 w 5187198"/>
                <a:gd name="connsiteY41" fmla="*/ 4067833 h 6239661"/>
                <a:gd name="connsiteX42" fmla="*/ 5040067 w 5187198"/>
                <a:gd name="connsiteY42" fmla="*/ 4103553 h 6239661"/>
                <a:gd name="connsiteX43" fmla="*/ 5028960 w 5187198"/>
                <a:gd name="connsiteY43" fmla="*/ 4138946 h 6239661"/>
                <a:gd name="connsiteX44" fmla="*/ 4917351 w 5187198"/>
                <a:gd name="connsiteY44" fmla="*/ 4417041 h 6239661"/>
                <a:gd name="connsiteX45" fmla="*/ 4756163 w 5187198"/>
                <a:gd name="connsiteY45" fmla="*/ 4676402 h 6239661"/>
                <a:gd name="connsiteX46" fmla="*/ 4322493 w 5187198"/>
                <a:gd name="connsiteY46" fmla="*/ 5105604 h 6239661"/>
                <a:gd name="connsiteX47" fmla="*/ 3840510 w 5187198"/>
                <a:gd name="connsiteY47" fmla="*/ 5429590 h 6239661"/>
                <a:gd name="connsiteX48" fmla="*/ 3606447 w 5187198"/>
                <a:gd name="connsiteY48" fmla="*/ 5572862 h 6239661"/>
                <a:gd name="connsiteX49" fmla="*/ 3488814 w 5187198"/>
                <a:gd name="connsiteY49" fmla="*/ 5647178 h 6239661"/>
                <a:gd name="connsiteX50" fmla="*/ 3365864 w 5187198"/>
                <a:gd name="connsiteY50" fmla="*/ 5722735 h 6239661"/>
                <a:gd name="connsiteX51" fmla="*/ 2839486 w 5187198"/>
                <a:gd name="connsiteY51" fmla="*/ 5999120 h 6239661"/>
                <a:gd name="connsiteX52" fmla="*/ 2242423 w 5187198"/>
                <a:gd name="connsiteY52" fmla="*/ 6192346 h 6239661"/>
                <a:gd name="connsiteX53" fmla="*/ 1589380 w 5187198"/>
                <a:gd name="connsiteY53" fmla="*/ 6230657 h 6239661"/>
                <a:gd name="connsiteX54" fmla="*/ 1548244 w 5187198"/>
                <a:gd name="connsiteY54" fmla="*/ 6226706 h 6239661"/>
                <a:gd name="connsiteX55" fmla="*/ 1507348 w 5187198"/>
                <a:gd name="connsiteY55" fmla="*/ 6221428 h 6239661"/>
                <a:gd name="connsiteX56" fmla="*/ 1466401 w 5187198"/>
                <a:gd name="connsiteY56" fmla="*/ 6215904 h 6239661"/>
                <a:gd name="connsiteX57" fmla="*/ 1425773 w 5187198"/>
                <a:gd name="connsiteY57" fmla="*/ 6209191 h 6239661"/>
                <a:gd name="connsiteX58" fmla="*/ 1344960 w 5187198"/>
                <a:gd name="connsiteY58" fmla="*/ 6193681 h 6239661"/>
                <a:gd name="connsiteX59" fmla="*/ 1265007 w 5187198"/>
                <a:gd name="connsiteY59" fmla="*/ 6175388 h 6239661"/>
                <a:gd name="connsiteX60" fmla="*/ 1225415 w 5187198"/>
                <a:gd name="connsiteY60" fmla="*/ 6165243 h 6239661"/>
                <a:gd name="connsiteX61" fmla="*/ 1186567 w 5187198"/>
                <a:gd name="connsiteY61" fmla="*/ 6154486 h 6239661"/>
                <a:gd name="connsiteX62" fmla="*/ 1111158 w 5187198"/>
                <a:gd name="connsiteY62" fmla="*/ 6130918 h 6239661"/>
                <a:gd name="connsiteX63" fmla="*/ 1035915 w 5187198"/>
                <a:gd name="connsiteY63" fmla="*/ 6107163 h 6239661"/>
                <a:gd name="connsiteX64" fmla="*/ 961579 w 5187198"/>
                <a:gd name="connsiteY64" fmla="*/ 6079594 h 6239661"/>
                <a:gd name="connsiteX65" fmla="*/ 395297 w 5187198"/>
                <a:gd name="connsiteY65" fmla="*/ 5792812 h 6239661"/>
                <a:gd name="connsiteX66" fmla="*/ 265239 w 5187198"/>
                <a:gd name="connsiteY66" fmla="*/ 5701511 h 6239661"/>
                <a:gd name="connsiteX67" fmla="*/ 233756 w 5187198"/>
                <a:gd name="connsiteY67" fmla="*/ 5677542 h 6239661"/>
                <a:gd name="connsiteX68" fmla="*/ 202800 w 5187198"/>
                <a:gd name="connsiteY68" fmla="*/ 5652902 h 6239661"/>
                <a:gd name="connsiteX69" fmla="*/ 140918 w 5187198"/>
                <a:gd name="connsiteY69" fmla="*/ 5603515 h 6239661"/>
                <a:gd name="connsiteX70" fmla="*/ 110625 w 5187198"/>
                <a:gd name="connsiteY70" fmla="*/ 5578127 h 6239661"/>
                <a:gd name="connsiteX71" fmla="*/ 95631 w 5187198"/>
                <a:gd name="connsiteY71" fmla="*/ 5565299 h 6239661"/>
                <a:gd name="connsiteX72" fmla="*/ 81966 w 5187198"/>
                <a:gd name="connsiteY72" fmla="*/ 5550973 h 6239661"/>
                <a:gd name="connsiteX73" fmla="*/ 27991 w 5187198"/>
                <a:gd name="connsiteY73" fmla="*/ 5493272 h 6239661"/>
                <a:gd name="connsiteX74" fmla="*/ 1454 w 5187198"/>
                <a:gd name="connsiteY74" fmla="*/ 5464252 h 6239661"/>
                <a:gd name="connsiteX75" fmla="*/ 0 w 5187198"/>
                <a:gd name="connsiteY75" fmla="*/ 5462518 h 6239661"/>
                <a:gd name="connsiteX76" fmla="*/ 0 w 5187198"/>
                <a:gd name="connsiteY76" fmla="*/ 4720187 h 6239661"/>
                <a:gd name="connsiteX77" fmla="*/ 109684 w 5187198"/>
                <a:gd name="connsiteY77" fmla="*/ 4836724 h 6239661"/>
                <a:gd name="connsiteX78" fmla="*/ 306959 w 5187198"/>
                <a:gd name="connsiteY78" fmla="*/ 5007200 h 6239661"/>
                <a:gd name="connsiteX79" fmla="*/ 358101 w 5187198"/>
                <a:gd name="connsiteY79" fmla="*/ 5046057 h 6239661"/>
                <a:gd name="connsiteX80" fmla="*/ 383328 w 5187198"/>
                <a:gd name="connsiteY80" fmla="*/ 5065684 h 6239661"/>
                <a:gd name="connsiteX81" fmla="*/ 409503 w 5187198"/>
                <a:gd name="connsiteY81" fmla="*/ 5083942 h 6239661"/>
                <a:gd name="connsiteX82" fmla="*/ 461889 w 5187198"/>
                <a:gd name="connsiteY82" fmla="*/ 5119888 h 6239661"/>
                <a:gd name="connsiteX83" fmla="*/ 474883 w 5187198"/>
                <a:gd name="connsiteY83" fmla="*/ 5128933 h 6239661"/>
                <a:gd name="connsiteX84" fmla="*/ 486410 w 5187198"/>
                <a:gd name="connsiteY84" fmla="*/ 5139557 h 6239661"/>
                <a:gd name="connsiteX85" fmla="*/ 510852 w 5187198"/>
                <a:gd name="connsiteY85" fmla="*/ 5159089 h 6239661"/>
                <a:gd name="connsiteX86" fmla="*/ 560653 w 5187198"/>
                <a:gd name="connsiteY86" fmla="*/ 5196893 h 6239661"/>
                <a:gd name="connsiteX87" fmla="*/ 585485 w 5187198"/>
                <a:gd name="connsiteY87" fmla="*/ 5215834 h 6239661"/>
                <a:gd name="connsiteX88" fmla="*/ 610707 w 5187198"/>
                <a:gd name="connsiteY88" fmla="*/ 5234185 h 6239661"/>
                <a:gd name="connsiteX89" fmla="*/ 714768 w 5187198"/>
                <a:gd name="connsiteY89" fmla="*/ 5303103 h 6239661"/>
                <a:gd name="connsiteX90" fmla="*/ 1166634 w 5187198"/>
                <a:gd name="connsiteY90" fmla="*/ 5513322 h 6239661"/>
                <a:gd name="connsiteX91" fmla="*/ 1225991 w 5187198"/>
                <a:gd name="connsiteY91" fmla="*/ 5533632 h 6239661"/>
                <a:gd name="connsiteX92" fmla="*/ 1286680 w 5187198"/>
                <a:gd name="connsiteY92" fmla="*/ 5550705 h 6239661"/>
                <a:gd name="connsiteX93" fmla="*/ 1347310 w 5187198"/>
                <a:gd name="connsiteY93" fmla="*/ 5567995 h 6239661"/>
                <a:gd name="connsiteX94" fmla="*/ 1377002 w 5187198"/>
                <a:gd name="connsiteY94" fmla="*/ 5575719 h 6239661"/>
                <a:gd name="connsiteX95" fmla="*/ 1406328 w 5187198"/>
                <a:gd name="connsiteY95" fmla="*/ 5582649 h 6239661"/>
                <a:gd name="connsiteX96" fmla="*/ 1465060 w 5187198"/>
                <a:gd name="connsiteY96" fmla="*/ 5594909 h 6239661"/>
                <a:gd name="connsiteX97" fmla="*/ 1523881 w 5187198"/>
                <a:gd name="connsiteY97" fmla="*/ 5605105 h 6239661"/>
                <a:gd name="connsiteX98" fmla="*/ 1553325 w 5187198"/>
                <a:gd name="connsiteY98" fmla="*/ 5609865 h 6239661"/>
                <a:gd name="connsiteX99" fmla="*/ 1582813 w 5187198"/>
                <a:gd name="connsiteY99" fmla="*/ 5613593 h 6239661"/>
                <a:gd name="connsiteX100" fmla="*/ 1612301 w 5187198"/>
                <a:gd name="connsiteY100" fmla="*/ 5617321 h 6239661"/>
                <a:gd name="connsiteX101" fmla="*/ 1641863 w 5187198"/>
                <a:gd name="connsiteY101" fmla="*/ 5619910 h 6239661"/>
                <a:gd name="connsiteX102" fmla="*/ 2117508 w 5187198"/>
                <a:gd name="connsiteY102" fmla="*/ 5595156 h 6239661"/>
                <a:gd name="connsiteX103" fmla="*/ 2597368 w 5187198"/>
                <a:gd name="connsiteY103" fmla="*/ 5447381 h 6239661"/>
                <a:gd name="connsiteX104" fmla="*/ 3082968 w 5187198"/>
                <a:gd name="connsiteY104" fmla="*/ 5223245 h 6239661"/>
                <a:gd name="connsiteX105" fmla="*/ 3334855 w 5187198"/>
                <a:gd name="connsiteY105" fmla="*/ 5097383 h 6239661"/>
                <a:gd name="connsiteX106" fmla="*/ 3599509 w 5187198"/>
                <a:gd name="connsiteY106" fmla="*/ 4976217 h 6239661"/>
                <a:gd name="connsiteX107" fmla="*/ 4112002 w 5187198"/>
                <a:gd name="connsiteY107" fmla="*/ 4766359 h 6239661"/>
                <a:gd name="connsiteX108" fmla="*/ 4348983 w 5187198"/>
                <a:gd name="connsiteY108" fmla="*/ 4649833 h 6239661"/>
                <a:gd name="connsiteX109" fmla="*/ 4560505 w 5187198"/>
                <a:gd name="connsiteY109" fmla="*/ 4501564 h 6239661"/>
                <a:gd name="connsiteX110" fmla="*/ 4731963 w 5187198"/>
                <a:gd name="connsiteY110" fmla="*/ 4309870 h 6239661"/>
                <a:gd name="connsiteX111" fmla="*/ 4852344 w 5187198"/>
                <a:gd name="connsiteY111" fmla="*/ 4078640 h 6239661"/>
                <a:gd name="connsiteX112" fmla="*/ 4863972 w 5187198"/>
                <a:gd name="connsiteY112" fmla="*/ 4047790 h 6239661"/>
                <a:gd name="connsiteX113" fmla="*/ 4874144 w 5187198"/>
                <a:gd name="connsiteY113" fmla="*/ 4016320 h 6239661"/>
                <a:gd name="connsiteX114" fmla="*/ 4884127 w 5187198"/>
                <a:gd name="connsiteY114" fmla="*/ 3984682 h 6239661"/>
                <a:gd name="connsiteX115" fmla="*/ 4892800 w 5187198"/>
                <a:gd name="connsiteY115" fmla="*/ 3951883 h 6239661"/>
                <a:gd name="connsiteX116" fmla="*/ 4909526 w 5187198"/>
                <a:gd name="connsiteY116" fmla="*/ 3886001 h 6239661"/>
                <a:gd name="connsiteX117" fmla="*/ 4917687 w 5187198"/>
                <a:gd name="connsiteY117" fmla="*/ 3852948 h 6239661"/>
                <a:gd name="connsiteX118" fmla="*/ 4921768 w 5187198"/>
                <a:gd name="connsiteY118" fmla="*/ 3836422 h 6239661"/>
                <a:gd name="connsiteX119" fmla="*/ 4924845 w 5187198"/>
                <a:gd name="connsiteY119" fmla="*/ 3819742 h 6239661"/>
                <a:gd name="connsiteX120" fmla="*/ 4948230 w 5187198"/>
                <a:gd name="connsiteY120" fmla="*/ 3685744 h 6239661"/>
                <a:gd name="connsiteX121" fmla="*/ 4962782 w 5187198"/>
                <a:gd name="connsiteY121" fmla="*/ 3550540 h 6239661"/>
                <a:gd name="connsiteX122" fmla="*/ 4939468 w 5187198"/>
                <a:gd name="connsiteY122" fmla="*/ 3010249 h 6239661"/>
                <a:gd name="connsiteX123" fmla="*/ 4816901 w 5187198"/>
                <a:gd name="connsiteY123" fmla="*/ 2488224 h 6239661"/>
                <a:gd name="connsiteX124" fmla="*/ 4797005 w 5187198"/>
                <a:gd name="connsiteY124" fmla="*/ 2424470 h 6239661"/>
                <a:gd name="connsiteX125" fmla="*/ 4774433 w 5187198"/>
                <a:gd name="connsiteY125" fmla="*/ 2361620 h 6239661"/>
                <a:gd name="connsiteX126" fmla="*/ 4752459 w 5187198"/>
                <a:gd name="connsiteY126" fmla="*/ 2298700 h 6239661"/>
                <a:gd name="connsiteX127" fmla="*/ 4728083 w 5187198"/>
                <a:gd name="connsiteY127" fmla="*/ 2236526 h 6239661"/>
                <a:gd name="connsiteX128" fmla="*/ 4704471 w 5187198"/>
                <a:gd name="connsiteY128" fmla="*/ 2174095 h 6239661"/>
                <a:gd name="connsiteX129" fmla="*/ 4678399 w 5187198"/>
                <a:gd name="connsiteY129" fmla="*/ 2112626 h 6239661"/>
                <a:gd name="connsiteX130" fmla="*/ 4652601 w 5187198"/>
                <a:gd name="connsiteY130" fmla="*/ 2050999 h 6239661"/>
                <a:gd name="connsiteX131" fmla="*/ 4624205 w 5187198"/>
                <a:gd name="connsiteY131" fmla="*/ 1990415 h 6239661"/>
                <a:gd name="connsiteX132" fmla="*/ 4595398 w 5187198"/>
                <a:gd name="connsiteY132" fmla="*/ 1930069 h 6239661"/>
                <a:gd name="connsiteX133" fmla="*/ 4563827 w 5187198"/>
                <a:gd name="connsiteY133" fmla="*/ 1870952 h 6239661"/>
                <a:gd name="connsiteX134" fmla="*/ 4531433 w 5187198"/>
                <a:gd name="connsiteY134" fmla="*/ 1812311 h 6239661"/>
                <a:gd name="connsiteX135" fmla="*/ 4523315 w 5187198"/>
                <a:gd name="connsiteY135" fmla="*/ 1797616 h 6239661"/>
                <a:gd name="connsiteX136" fmla="*/ 4514482 w 5187198"/>
                <a:gd name="connsiteY136" fmla="*/ 1783425 h 6239661"/>
                <a:gd name="connsiteX137" fmla="*/ 4496845 w 5187198"/>
                <a:gd name="connsiteY137" fmla="*/ 1754936 h 6239661"/>
                <a:gd name="connsiteX138" fmla="*/ 4461463 w 5187198"/>
                <a:gd name="connsiteY138" fmla="*/ 1697929 h 6239661"/>
                <a:gd name="connsiteX139" fmla="*/ 4452660 w 5187198"/>
                <a:gd name="connsiteY139" fmla="*/ 1683629 h 6239661"/>
                <a:gd name="connsiteX140" fmla="*/ 4443141 w 5187198"/>
                <a:gd name="connsiteY140" fmla="*/ 1669834 h 6239661"/>
                <a:gd name="connsiteX141" fmla="*/ 4424241 w 5187198"/>
                <a:gd name="connsiteY141" fmla="*/ 1642166 h 6239661"/>
                <a:gd name="connsiteX142" fmla="*/ 4346886 w 5187198"/>
                <a:gd name="connsiteY142" fmla="*/ 1532412 h 6239661"/>
                <a:gd name="connsiteX143" fmla="*/ 3985497 w 5187198"/>
                <a:gd name="connsiteY143" fmla="*/ 1134649 h 6239661"/>
                <a:gd name="connsiteX144" fmla="*/ 3545665 w 5187198"/>
                <a:gd name="connsiteY144" fmla="*/ 825877 h 6239661"/>
                <a:gd name="connsiteX145" fmla="*/ 3486190 w 5187198"/>
                <a:gd name="connsiteY145" fmla="*/ 794756 h 6239661"/>
                <a:gd name="connsiteX146" fmla="*/ 3426182 w 5187198"/>
                <a:gd name="connsiteY146" fmla="*/ 764765 h 6239661"/>
                <a:gd name="connsiteX147" fmla="*/ 3365044 w 5187198"/>
                <a:gd name="connsiteY147" fmla="*/ 737255 h 6239661"/>
                <a:gd name="connsiteX148" fmla="*/ 3334529 w 5187198"/>
                <a:gd name="connsiteY148" fmla="*/ 723514 h 6239661"/>
                <a:gd name="connsiteX149" fmla="*/ 3303733 w 5187198"/>
                <a:gd name="connsiteY149" fmla="*/ 710395 h 6239661"/>
                <a:gd name="connsiteX150" fmla="*/ 3179033 w 5187198"/>
                <a:gd name="connsiteY150" fmla="*/ 662259 h 6239661"/>
                <a:gd name="connsiteX151" fmla="*/ 3052408 w 5187198"/>
                <a:gd name="connsiteY151" fmla="*/ 620447 h 6239661"/>
                <a:gd name="connsiteX152" fmla="*/ 2924325 w 5187198"/>
                <a:gd name="connsiteY152" fmla="*/ 584505 h 6239661"/>
                <a:gd name="connsiteX153" fmla="*/ 2859667 w 5187198"/>
                <a:gd name="connsiteY153" fmla="*/ 569266 h 6239661"/>
                <a:gd name="connsiteX154" fmla="*/ 2795226 w 5187198"/>
                <a:gd name="connsiteY154" fmla="*/ 554085 h 6239661"/>
                <a:gd name="connsiteX155" fmla="*/ 2729702 w 5187198"/>
                <a:gd name="connsiteY155" fmla="*/ 540354 h 6239661"/>
                <a:gd name="connsiteX156" fmla="*/ 2663758 w 5187198"/>
                <a:gd name="connsiteY156" fmla="*/ 527322 h 6239661"/>
                <a:gd name="connsiteX157" fmla="*/ 2630927 w 5187198"/>
                <a:gd name="connsiteY157" fmla="*/ 520495 h 6239661"/>
                <a:gd name="connsiteX158" fmla="*/ 2597965 w 5187198"/>
                <a:gd name="connsiteY158" fmla="*/ 515024 h 6239661"/>
                <a:gd name="connsiteX159" fmla="*/ 2532205 w 5187198"/>
                <a:gd name="connsiteY159" fmla="*/ 503895 h 6239661"/>
                <a:gd name="connsiteX160" fmla="*/ 2010064 w 5187198"/>
                <a:gd name="connsiteY160" fmla="*/ 452552 h 6239661"/>
                <a:gd name="connsiteX161" fmla="*/ 1494552 w 5187198"/>
                <a:gd name="connsiteY161" fmla="*/ 485055 h 6239661"/>
                <a:gd name="connsiteX162" fmla="*/ 1366896 w 5187198"/>
                <a:gd name="connsiteY162" fmla="*/ 509389 h 6239661"/>
                <a:gd name="connsiteX163" fmla="*/ 1240175 w 5187198"/>
                <a:gd name="connsiteY163" fmla="*/ 541045 h 6239661"/>
                <a:gd name="connsiteX164" fmla="*/ 1177438 w 5187198"/>
                <a:gd name="connsiteY164" fmla="*/ 560170 h 6239661"/>
                <a:gd name="connsiteX165" fmla="*/ 1145987 w 5187198"/>
                <a:gd name="connsiteY165" fmla="*/ 569826 h 6239661"/>
                <a:gd name="connsiteX166" fmla="*/ 1130315 w 5187198"/>
                <a:gd name="connsiteY166" fmla="*/ 574669 h 6239661"/>
                <a:gd name="connsiteX167" fmla="*/ 1114873 w 5187198"/>
                <a:gd name="connsiteY167" fmla="*/ 580384 h 6239661"/>
                <a:gd name="connsiteX168" fmla="*/ 1052839 w 5187198"/>
                <a:gd name="connsiteY168" fmla="*/ 602943 h 6239661"/>
                <a:gd name="connsiteX169" fmla="*/ 991135 w 5187198"/>
                <a:gd name="connsiteY169" fmla="*/ 626866 h 6239661"/>
                <a:gd name="connsiteX170" fmla="*/ 930179 w 5187198"/>
                <a:gd name="connsiteY170" fmla="*/ 653191 h 6239661"/>
                <a:gd name="connsiteX171" fmla="*/ 869768 w 5187198"/>
                <a:gd name="connsiteY171" fmla="*/ 680937 h 6239661"/>
                <a:gd name="connsiteX172" fmla="*/ 810085 w 5187198"/>
                <a:gd name="connsiteY172" fmla="*/ 710734 h 6239661"/>
                <a:gd name="connsiteX173" fmla="*/ 751220 w 5187198"/>
                <a:gd name="connsiteY173" fmla="*/ 741794 h 6239661"/>
                <a:gd name="connsiteX174" fmla="*/ 532669 w 5187198"/>
                <a:gd name="connsiteY174" fmla="*/ 881688 h 6239661"/>
                <a:gd name="connsiteX175" fmla="*/ 354185 w 5187198"/>
                <a:gd name="connsiteY175" fmla="*/ 1050286 h 6239661"/>
                <a:gd name="connsiteX176" fmla="*/ 315980 w 5187198"/>
                <a:gd name="connsiteY176" fmla="*/ 1098125 h 6239661"/>
                <a:gd name="connsiteX177" fmla="*/ 280345 w 5187198"/>
                <a:gd name="connsiteY177" fmla="*/ 1149782 h 6239661"/>
                <a:gd name="connsiteX178" fmla="*/ 245890 w 5187198"/>
                <a:gd name="connsiteY178" fmla="*/ 1203959 h 6239661"/>
                <a:gd name="connsiteX179" fmla="*/ 212162 w 5187198"/>
                <a:gd name="connsiteY179" fmla="*/ 1260184 h 6239661"/>
                <a:gd name="connsiteX180" fmla="*/ 80716 w 5187198"/>
                <a:gd name="connsiteY180" fmla="*/ 1502476 h 6239661"/>
                <a:gd name="connsiteX181" fmla="*/ 0 w 5187198"/>
                <a:gd name="connsiteY181" fmla="*/ 1648841 h 6239661"/>
                <a:gd name="connsiteX182" fmla="*/ 0 w 5187198"/>
                <a:gd name="connsiteY182" fmla="*/ 954863 h 6239661"/>
                <a:gd name="connsiteX183" fmla="*/ 43491 w 5187198"/>
                <a:gd name="connsiteY183" fmla="*/ 895513 h 6239661"/>
                <a:gd name="connsiteX184" fmla="*/ 93923 w 5187198"/>
                <a:gd name="connsiteY184" fmla="*/ 834489 h 6239661"/>
                <a:gd name="connsiteX185" fmla="*/ 323465 w 5187198"/>
                <a:gd name="connsiteY185" fmla="*/ 617671 h 6239661"/>
                <a:gd name="connsiteX186" fmla="*/ 574777 w 5187198"/>
                <a:gd name="connsiteY186" fmla="*/ 446794 h 6239661"/>
                <a:gd name="connsiteX187" fmla="*/ 638943 w 5187198"/>
                <a:gd name="connsiteY187" fmla="*/ 408925 h 6239661"/>
                <a:gd name="connsiteX188" fmla="*/ 703505 w 5187198"/>
                <a:gd name="connsiteY188" fmla="*/ 371742 h 6239661"/>
                <a:gd name="connsiteX189" fmla="*/ 769262 w 5187198"/>
                <a:gd name="connsiteY189" fmla="*/ 336154 h 6239661"/>
                <a:gd name="connsiteX190" fmla="*/ 835552 w 5187198"/>
                <a:gd name="connsiteY190" fmla="*/ 301173 h 6239661"/>
                <a:gd name="connsiteX191" fmla="*/ 902979 w 5187198"/>
                <a:gd name="connsiteY191" fmla="*/ 268004 h 6239661"/>
                <a:gd name="connsiteX192" fmla="*/ 971127 w 5187198"/>
                <a:gd name="connsiteY192" fmla="*/ 235607 h 6239661"/>
                <a:gd name="connsiteX193" fmla="*/ 988238 w 5187198"/>
                <a:gd name="connsiteY193" fmla="*/ 227556 h 6239661"/>
                <a:gd name="connsiteX194" fmla="*/ 1005744 w 5187198"/>
                <a:gd name="connsiteY194" fmla="*/ 220191 h 6239661"/>
                <a:gd name="connsiteX195" fmla="*/ 1040729 w 5187198"/>
                <a:gd name="connsiteY195" fmla="*/ 205569 h 6239661"/>
                <a:gd name="connsiteX196" fmla="*/ 1110835 w 5187198"/>
                <a:gd name="connsiteY196" fmla="*/ 176248 h 6239661"/>
                <a:gd name="connsiteX197" fmla="*/ 1254256 w 5187198"/>
                <a:gd name="connsiteY197" fmla="*/ 123796 h 6239661"/>
                <a:gd name="connsiteX198" fmla="*/ 1401310 w 5187198"/>
                <a:gd name="connsiteY198" fmla="*/ 79852 h 6239661"/>
                <a:gd name="connsiteX199" fmla="*/ 2011811 w 5187198"/>
                <a:gd name="connsiteY199" fmla="*/ 4 h 6239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</a:cxnLst>
              <a:rect l="l" t="t" r="r" b="b"/>
              <a:pathLst>
                <a:path w="5187198" h="6239661">
                  <a:moveTo>
                    <a:pt x="2011811" y="4"/>
                  </a:moveTo>
                  <a:cubicBezTo>
                    <a:pt x="2217306" y="120"/>
                    <a:pt x="2420903" y="25925"/>
                    <a:pt x="2617011" y="70590"/>
                  </a:cubicBezTo>
                  <a:lnTo>
                    <a:pt x="2690321" y="88146"/>
                  </a:lnTo>
                  <a:lnTo>
                    <a:pt x="2726863" y="97127"/>
                  </a:lnTo>
                  <a:lnTo>
                    <a:pt x="2762951" y="107375"/>
                  </a:lnTo>
                  <a:lnTo>
                    <a:pt x="2834843" y="128493"/>
                  </a:lnTo>
                  <a:cubicBezTo>
                    <a:pt x="2858788" y="135605"/>
                    <a:pt x="2882632" y="142226"/>
                    <a:pt x="2906574" y="151076"/>
                  </a:cubicBezTo>
                  <a:cubicBezTo>
                    <a:pt x="2954475" y="167852"/>
                    <a:pt x="3002363" y="183813"/>
                    <a:pt x="3049504" y="202124"/>
                  </a:cubicBezTo>
                  <a:lnTo>
                    <a:pt x="3189518" y="260159"/>
                  </a:lnTo>
                  <a:lnTo>
                    <a:pt x="3326048" y="325143"/>
                  </a:lnTo>
                  <a:cubicBezTo>
                    <a:pt x="3370687" y="348464"/>
                    <a:pt x="3414908" y="372485"/>
                    <a:pt x="3459166" y="395936"/>
                  </a:cubicBezTo>
                  <a:cubicBezTo>
                    <a:pt x="3502947" y="420302"/>
                    <a:pt x="3545491" y="447118"/>
                    <a:pt x="3588578" y="472343"/>
                  </a:cubicBezTo>
                  <a:cubicBezTo>
                    <a:pt x="3610346" y="484551"/>
                    <a:pt x="3630797" y="499072"/>
                    <a:pt x="3651864" y="512600"/>
                  </a:cubicBezTo>
                  <a:lnTo>
                    <a:pt x="3714514" y="553499"/>
                  </a:lnTo>
                  <a:cubicBezTo>
                    <a:pt x="3880005" y="664844"/>
                    <a:pt x="4036083" y="788388"/>
                    <a:pt x="4181221" y="922912"/>
                  </a:cubicBezTo>
                  <a:cubicBezTo>
                    <a:pt x="4326221" y="1057515"/>
                    <a:pt x="4461955" y="1202038"/>
                    <a:pt x="4582963" y="1358264"/>
                  </a:cubicBezTo>
                  <a:cubicBezTo>
                    <a:pt x="4614206" y="1396543"/>
                    <a:pt x="4642091" y="1437400"/>
                    <a:pt x="4670721" y="1477644"/>
                  </a:cubicBezTo>
                  <a:cubicBezTo>
                    <a:pt x="4700172" y="1517414"/>
                    <a:pt x="4725864" y="1559538"/>
                    <a:pt x="4752378" y="1601187"/>
                  </a:cubicBezTo>
                  <a:lnTo>
                    <a:pt x="4772168" y="1632456"/>
                  </a:lnTo>
                  <a:lnTo>
                    <a:pt x="4782117" y="1648104"/>
                  </a:lnTo>
                  <a:lnTo>
                    <a:pt x="4791381" y="1664150"/>
                  </a:lnTo>
                  <a:lnTo>
                    <a:pt x="4828190" y="1728379"/>
                  </a:lnTo>
                  <a:cubicBezTo>
                    <a:pt x="4840266" y="1749930"/>
                    <a:pt x="4853470" y="1770740"/>
                    <a:pt x="4864832" y="1792796"/>
                  </a:cubicBezTo>
                  <a:lnTo>
                    <a:pt x="4899201" y="1858342"/>
                  </a:lnTo>
                  <a:cubicBezTo>
                    <a:pt x="4910484" y="1880260"/>
                    <a:pt x="4922532" y="1901920"/>
                    <a:pt x="4933266" y="1924155"/>
                  </a:cubicBezTo>
                  <a:lnTo>
                    <a:pt x="4964403" y="1991384"/>
                  </a:lnTo>
                  <a:cubicBezTo>
                    <a:pt x="4974618" y="2013829"/>
                    <a:pt x="4985323" y="2036171"/>
                    <a:pt x="4995019" y="2058823"/>
                  </a:cubicBezTo>
                  <a:lnTo>
                    <a:pt x="5021999" y="2127723"/>
                  </a:lnTo>
                  <a:lnTo>
                    <a:pt x="5048321" y="2196908"/>
                  </a:lnTo>
                  <a:lnTo>
                    <a:pt x="5070546" y="2267547"/>
                  </a:lnTo>
                  <a:cubicBezTo>
                    <a:pt x="5078054" y="2291004"/>
                    <a:pt x="5085044" y="2314670"/>
                    <a:pt x="5092171" y="2338256"/>
                  </a:cubicBezTo>
                  <a:cubicBezTo>
                    <a:pt x="5098670" y="2362023"/>
                    <a:pt x="5104296" y="2386019"/>
                    <a:pt x="5110305" y="2409886"/>
                  </a:cubicBezTo>
                  <a:cubicBezTo>
                    <a:pt x="5158097" y="2600976"/>
                    <a:pt x="5182068" y="2797044"/>
                    <a:pt x="5186393" y="2992022"/>
                  </a:cubicBezTo>
                  <a:cubicBezTo>
                    <a:pt x="5191013" y="3187195"/>
                    <a:pt x="5175397" y="3380886"/>
                    <a:pt x="5149045" y="3571816"/>
                  </a:cubicBezTo>
                  <a:cubicBezTo>
                    <a:pt x="5141154" y="3619431"/>
                    <a:pt x="5133539" y="3666889"/>
                    <a:pt x="5126572" y="3714520"/>
                  </a:cubicBezTo>
                  <a:cubicBezTo>
                    <a:pt x="5117276" y="3761759"/>
                    <a:pt x="5107793" y="3808831"/>
                    <a:pt x="5099067" y="3856108"/>
                  </a:cubicBezTo>
                  <a:lnTo>
                    <a:pt x="5095699" y="3873868"/>
                  </a:lnTo>
                  <a:lnTo>
                    <a:pt x="5091573" y="3891426"/>
                  </a:lnTo>
                  <a:lnTo>
                    <a:pt x="5083324" y="3926541"/>
                  </a:lnTo>
                  <a:lnTo>
                    <a:pt x="5067256" y="3996889"/>
                  </a:lnTo>
                  <a:cubicBezTo>
                    <a:pt x="5064451" y="4008657"/>
                    <a:pt x="5062244" y="4020353"/>
                    <a:pt x="5059194" y="4032171"/>
                  </a:cubicBezTo>
                  <a:lnTo>
                    <a:pt x="5049522" y="4067833"/>
                  </a:lnTo>
                  <a:lnTo>
                    <a:pt x="5040067" y="4103553"/>
                  </a:lnTo>
                  <a:cubicBezTo>
                    <a:pt x="5036554" y="4115363"/>
                    <a:pt x="5032689" y="4127194"/>
                    <a:pt x="5028960" y="4138946"/>
                  </a:cubicBezTo>
                  <a:cubicBezTo>
                    <a:pt x="4999693" y="4233462"/>
                    <a:pt x="4962869" y="4326764"/>
                    <a:pt x="4917351" y="4417041"/>
                  </a:cubicBezTo>
                  <a:cubicBezTo>
                    <a:pt x="4871860" y="4507209"/>
                    <a:pt x="4817597" y="4594215"/>
                    <a:pt x="4756163" y="4676402"/>
                  </a:cubicBezTo>
                  <a:cubicBezTo>
                    <a:pt x="4632803" y="4840875"/>
                    <a:pt x="4480597" y="4982783"/>
                    <a:pt x="4322493" y="5105604"/>
                  </a:cubicBezTo>
                  <a:cubicBezTo>
                    <a:pt x="4163928" y="5228420"/>
                    <a:pt x="3999564" y="5332640"/>
                    <a:pt x="3840510" y="5429590"/>
                  </a:cubicBezTo>
                  <a:cubicBezTo>
                    <a:pt x="3760954" y="5478172"/>
                    <a:pt x="3682353" y="5524924"/>
                    <a:pt x="3606447" y="5572862"/>
                  </a:cubicBezTo>
                  <a:lnTo>
                    <a:pt x="3488814" y="5647178"/>
                  </a:lnTo>
                  <a:cubicBezTo>
                    <a:pt x="3448270" y="5672597"/>
                    <a:pt x="3407323" y="5697792"/>
                    <a:pt x="3365864" y="5722735"/>
                  </a:cubicBezTo>
                  <a:cubicBezTo>
                    <a:pt x="3200163" y="5822424"/>
                    <a:pt x="3026125" y="5917328"/>
                    <a:pt x="2839486" y="5999120"/>
                  </a:cubicBezTo>
                  <a:cubicBezTo>
                    <a:pt x="2653201" y="6080891"/>
                    <a:pt x="2453560" y="6149344"/>
                    <a:pt x="2242423" y="6192346"/>
                  </a:cubicBezTo>
                  <a:cubicBezTo>
                    <a:pt x="2031719" y="6235463"/>
                    <a:pt x="1808952" y="6251353"/>
                    <a:pt x="1589380" y="6230657"/>
                  </a:cubicBezTo>
                  <a:lnTo>
                    <a:pt x="1548244" y="6226706"/>
                  </a:lnTo>
                  <a:cubicBezTo>
                    <a:pt x="1534528" y="6225117"/>
                    <a:pt x="1520898" y="6223203"/>
                    <a:pt x="1507348" y="6221428"/>
                  </a:cubicBezTo>
                  <a:lnTo>
                    <a:pt x="1466401" y="6215904"/>
                  </a:lnTo>
                  <a:cubicBezTo>
                    <a:pt x="1452772" y="6213991"/>
                    <a:pt x="1439316" y="6211428"/>
                    <a:pt x="1425773" y="6209191"/>
                  </a:cubicBezTo>
                  <a:cubicBezTo>
                    <a:pt x="1398775" y="6204391"/>
                    <a:pt x="1371610" y="6199779"/>
                    <a:pt x="1344960" y="6193681"/>
                  </a:cubicBezTo>
                  <a:cubicBezTo>
                    <a:pt x="1318251" y="6187799"/>
                    <a:pt x="1291260" y="6182538"/>
                    <a:pt x="1265007" y="6175388"/>
                  </a:cubicBezTo>
                  <a:lnTo>
                    <a:pt x="1225415" y="6165243"/>
                  </a:lnTo>
                  <a:cubicBezTo>
                    <a:pt x="1212163" y="6161924"/>
                    <a:pt x="1198939" y="6158496"/>
                    <a:pt x="1186567" y="6154486"/>
                  </a:cubicBezTo>
                  <a:lnTo>
                    <a:pt x="1111158" y="6130918"/>
                  </a:lnTo>
                  <a:lnTo>
                    <a:pt x="1035915" y="6107163"/>
                  </a:lnTo>
                  <a:cubicBezTo>
                    <a:pt x="1010846" y="6099055"/>
                    <a:pt x="986357" y="6088784"/>
                    <a:pt x="961579" y="6079594"/>
                  </a:cubicBezTo>
                  <a:cubicBezTo>
                    <a:pt x="763709" y="6005594"/>
                    <a:pt x="572401" y="5909703"/>
                    <a:pt x="395297" y="5792812"/>
                  </a:cubicBezTo>
                  <a:lnTo>
                    <a:pt x="265239" y="5701511"/>
                  </a:lnTo>
                  <a:cubicBezTo>
                    <a:pt x="254227" y="5694155"/>
                    <a:pt x="244103" y="5685646"/>
                    <a:pt x="233756" y="5677542"/>
                  </a:cubicBezTo>
                  <a:lnTo>
                    <a:pt x="202800" y="5652902"/>
                  </a:lnTo>
                  <a:lnTo>
                    <a:pt x="140918" y="5603515"/>
                  </a:lnTo>
                  <a:cubicBezTo>
                    <a:pt x="130598" y="5595302"/>
                    <a:pt x="120280" y="5587089"/>
                    <a:pt x="110625" y="5578127"/>
                  </a:cubicBezTo>
                  <a:cubicBezTo>
                    <a:pt x="105647" y="5573779"/>
                    <a:pt x="100444" y="5569834"/>
                    <a:pt x="95631" y="5565299"/>
                  </a:cubicBezTo>
                  <a:cubicBezTo>
                    <a:pt x="90955" y="5560684"/>
                    <a:pt x="86505" y="5555666"/>
                    <a:pt x="81966" y="5550973"/>
                  </a:cubicBezTo>
                  <a:lnTo>
                    <a:pt x="27991" y="5493272"/>
                  </a:lnTo>
                  <a:cubicBezTo>
                    <a:pt x="19109" y="5483589"/>
                    <a:pt x="9758" y="5474359"/>
                    <a:pt x="1454" y="5464252"/>
                  </a:cubicBezTo>
                  <a:lnTo>
                    <a:pt x="0" y="5462518"/>
                  </a:lnTo>
                  <a:lnTo>
                    <a:pt x="0" y="4720187"/>
                  </a:lnTo>
                  <a:lnTo>
                    <a:pt x="109684" y="4836724"/>
                  </a:lnTo>
                  <a:cubicBezTo>
                    <a:pt x="173316" y="4897375"/>
                    <a:pt x="239447" y="4954160"/>
                    <a:pt x="306959" y="5007200"/>
                  </a:cubicBezTo>
                  <a:lnTo>
                    <a:pt x="358101" y="5046057"/>
                  </a:lnTo>
                  <a:lnTo>
                    <a:pt x="383328" y="5065684"/>
                  </a:lnTo>
                  <a:cubicBezTo>
                    <a:pt x="391637" y="5072316"/>
                    <a:pt x="400805" y="5077902"/>
                    <a:pt x="409503" y="5083942"/>
                  </a:cubicBezTo>
                  <a:lnTo>
                    <a:pt x="461889" y="5119888"/>
                  </a:lnTo>
                  <a:cubicBezTo>
                    <a:pt x="466184" y="5122893"/>
                    <a:pt x="470616" y="5125820"/>
                    <a:pt x="474883" y="5128933"/>
                  </a:cubicBezTo>
                  <a:cubicBezTo>
                    <a:pt x="478982" y="5132235"/>
                    <a:pt x="482476" y="5136069"/>
                    <a:pt x="486410" y="5139557"/>
                  </a:cubicBezTo>
                  <a:cubicBezTo>
                    <a:pt x="494140" y="5146613"/>
                    <a:pt x="502565" y="5152812"/>
                    <a:pt x="510852" y="5159089"/>
                  </a:cubicBezTo>
                  <a:lnTo>
                    <a:pt x="560653" y="5196893"/>
                  </a:lnTo>
                  <a:lnTo>
                    <a:pt x="585485" y="5215834"/>
                  </a:lnTo>
                  <a:cubicBezTo>
                    <a:pt x="593773" y="5222111"/>
                    <a:pt x="601864" y="5228685"/>
                    <a:pt x="610707" y="5234185"/>
                  </a:cubicBezTo>
                  <a:lnTo>
                    <a:pt x="714768" y="5303103"/>
                  </a:lnTo>
                  <a:cubicBezTo>
                    <a:pt x="856162" y="5390603"/>
                    <a:pt x="1008099" y="5459947"/>
                    <a:pt x="1166634" y="5513322"/>
                  </a:cubicBezTo>
                  <a:cubicBezTo>
                    <a:pt x="1186540" y="5519932"/>
                    <a:pt x="1205774" y="5527751"/>
                    <a:pt x="1225991" y="5533632"/>
                  </a:cubicBezTo>
                  <a:lnTo>
                    <a:pt x="1286680" y="5550705"/>
                  </a:lnTo>
                  <a:lnTo>
                    <a:pt x="1347310" y="5567995"/>
                  </a:lnTo>
                  <a:cubicBezTo>
                    <a:pt x="1357469" y="5571180"/>
                    <a:pt x="1367261" y="5573572"/>
                    <a:pt x="1377002" y="5575719"/>
                  </a:cubicBezTo>
                  <a:lnTo>
                    <a:pt x="1406328" y="5582649"/>
                  </a:lnTo>
                  <a:cubicBezTo>
                    <a:pt x="1425825" y="5587757"/>
                    <a:pt x="1445490" y="5590939"/>
                    <a:pt x="1465060" y="5594909"/>
                  </a:cubicBezTo>
                  <a:cubicBezTo>
                    <a:pt x="1484652" y="5599231"/>
                    <a:pt x="1504324" y="5601952"/>
                    <a:pt x="1523881" y="5605105"/>
                  </a:cubicBezTo>
                  <a:cubicBezTo>
                    <a:pt x="1533660" y="5606682"/>
                    <a:pt x="1543460" y="5608613"/>
                    <a:pt x="1553325" y="5609865"/>
                  </a:cubicBezTo>
                  <a:lnTo>
                    <a:pt x="1582813" y="5613593"/>
                  </a:lnTo>
                  <a:lnTo>
                    <a:pt x="1612301" y="5617321"/>
                  </a:lnTo>
                  <a:lnTo>
                    <a:pt x="1641863" y="5619910"/>
                  </a:lnTo>
                  <a:cubicBezTo>
                    <a:pt x="1799348" y="5633940"/>
                    <a:pt x="1957913" y="5625770"/>
                    <a:pt x="2117508" y="5595156"/>
                  </a:cubicBezTo>
                  <a:cubicBezTo>
                    <a:pt x="2277124" y="5564895"/>
                    <a:pt x="2437004" y="5512449"/>
                    <a:pt x="2597368" y="5447381"/>
                  </a:cubicBezTo>
                  <a:cubicBezTo>
                    <a:pt x="2757791" y="5382096"/>
                    <a:pt x="2918855" y="5304464"/>
                    <a:pt x="3082968" y="5223245"/>
                  </a:cubicBezTo>
                  <a:lnTo>
                    <a:pt x="3334855" y="5097383"/>
                  </a:lnTo>
                  <a:cubicBezTo>
                    <a:pt x="3423528" y="5054142"/>
                    <a:pt x="3511773" y="5013798"/>
                    <a:pt x="3599509" y="4976217"/>
                  </a:cubicBezTo>
                  <a:cubicBezTo>
                    <a:pt x="3774960" y="4900701"/>
                    <a:pt x="3948276" y="4837481"/>
                    <a:pt x="4112002" y="4766359"/>
                  </a:cubicBezTo>
                  <a:cubicBezTo>
                    <a:pt x="4193972" y="4730827"/>
                    <a:pt x="4273429" y="4692997"/>
                    <a:pt x="4348983" y="4649833"/>
                  </a:cubicBezTo>
                  <a:cubicBezTo>
                    <a:pt x="4424508" y="4606778"/>
                    <a:pt x="4496050" y="4558250"/>
                    <a:pt x="4560505" y="4501564"/>
                  </a:cubicBezTo>
                  <a:cubicBezTo>
                    <a:pt x="4625198" y="4445289"/>
                    <a:pt x="4682991" y="4381021"/>
                    <a:pt x="4731963" y="4309870"/>
                  </a:cubicBezTo>
                  <a:cubicBezTo>
                    <a:pt x="4781043" y="4238747"/>
                    <a:pt x="4821275" y="4160848"/>
                    <a:pt x="4852344" y="4078640"/>
                  </a:cubicBezTo>
                  <a:lnTo>
                    <a:pt x="4863972" y="4047790"/>
                  </a:lnTo>
                  <a:lnTo>
                    <a:pt x="4874144" y="4016320"/>
                  </a:lnTo>
                  <a:lnTo>
                    <a:pt x="4884127" y="3984682"/>
                  </a:lnTo>
                  <a:cubicBezTo>
                    <a:pt x="4887242" y="3973925"/>
                    <a:pt x="4889981" y="3962835"/>
                    <a:pt x="4892800" y="3951883"/>
                  </a:cubicBezTo>
                  <a:lnTo>
                    <a:pt x="4909526" y="3886001"/>
                  </a:lnTo>
                  <a:lnTo>
                    <a:pt x="4917687" y="3852948"/>
                  </a:lnTo>
                  <a:lnTo>
                    <a:pt x="4921768" y="3836422"/>
                  </a:lnTo>
                  <a:lnTo>
                    <a:pt x="4924845" y="3819742"/>
                  </a:lnTo>
                  <a:cubicBezTo>
                    <a:pt x="4933092" y="3775120"/>
                    <a:pt x="4941231" y="3730469"/>
                    <a:pt x="4948230" y="3685744"/>
                  </a:cubicBezTo>
                  <a:cubicBezTo>
                    <a:pt x="4953579" y="3640694"/>
                    <a:pt x="4958249" y="3595577"/>
                    <a:pt x="4962782" y="3550540"/>
                  </a:cubicBezTo>
                  <a:cubicBezTo>
                    <a:pt x="4976580" y="3369692"/>
                    <a:pt x="4965812" y="3187942"/>
                    <a:pt x="4939468" y="3010249"/>
                  </a:cubicBezTo>
                  <a:cubicBezTo>
                    <a:pt x="4912965" y="2832281"/>
                    <a:pt x="4870237" y="2658196"/>
                    <a:pt x="4816901" y="2488224"/>
                  </a:cubicBezTo>
                  <a:cubicBezTo>
                    <a:pt x="4810197" y="2466954"/>
                    <a:pt x="4803984" y="2445582"/>
                    <a:pt x="4797005" y="2424470"/>
                  </a:cubicBezTo>
                  <a:cubicBezTo>
                    <a:pt x="4789399" y="2403537"/>
                    <a:pt x="4781686" y="2382574"/>
                    <a:pt x="4774433" y="2361620"/>
                  </a:cubicBezTo>
                  <a:lnTo>
                    <a:pt x="4752459" y="2298700"/>
                  </a:lnTo>
                  <a:lnTo>
                    <a:pt x="4728083" y="2236526"/>
                  </a:lnTo>
                  <a:cubicBezTo>
                    <a:pt x="4719957" y="2215802"/>
                    <a:pt x="4712352" y="2194869"/>
                    <a:pt x="4704471" y="2174095"/>
                  </a:cubicBezTo>
                  <a:lnTo>
                    <a:pt x="4678399" y="2112626"/>
                  </a:lnTo>
                  <a:lnTo>
                    <a:pt x="4652601" y="2050999"/>
                  </a:lnTo>
                  <a:cubicBezTo>
                    <a:pt x="4643711" y="2030533"/>
                    <a:pt x="4633616" y="2010672"/>
                    <a:pt x="4624205" y="1990415"/>
                  </a:cubicBezTo>
                  <a:lnTo>
                    <a:pt x="4595398" y="1930069"/>
                  </a:lnTo>
                  <a:cubicBezTo>
                    <a:pt x="4585714" y="1909969"/>
                    <a:pt x="4574413" y="1890713"/>
                    <a:pt x="4563827" y="1870952"/>
                  </a:cubicBezTo>
                  <a:lnTo>
                    <a:pt x="4531433" y="1812311"/>
                  </a:lnTo>
                  <a:lnTo>
                    <a:pt x="4523315" y="1797616"/>
                  </a:lnTo>
                  <a:lnTo>
                    <a:pt x="4514482" y="1783425"/>
                  </a:lnTo>
                  <a:lnTo>
                    <a:pt x="4496845" y="1754936"/>
                  </a:lnTo>
                  <a:lnTo>
                    <a:pt x="4461463" y="1697929"/>
                  </a:lnTo>
                  <a:lnTo>
                    <a:pt x="4452660" y="1683629"/>
                  </a:lnTo>
                  <a:lnTo>
                    <a:pt x="4443141" y="1669834"/>
                  </a:lnTo>
                  <a:lnTo>
                    <a:pt x="4424241" y="1642166"/>
                  </a:lnTo>
                  <a:cubicBezTo>
                    <a:pt x="4399005" y="1605265"/>
                    <a:pt x="4374512" y="1567751"/>
                    <a:pt x="4346886" y="1532412"/>
                  </a:cubicBezTo>
                  <a:cubicBezTo>
                    <a:pt x="4240477" y="1388328"/>
                    <a:pt x="4120362" y="1253437"/>
                    <a:pt x="3985497" y="1134649"/>
                  </a:cubicBezTo>
                  <a:cubicBezTo>
                    <a:pt x="3850799" y="1015675"/>
                    <a:pt x="3702920" y="911715"/>
                    <a:pt x="3545665" y="825877"/>
                  </a:cubicBezTo>
                  <a:lnTo>
                    <a:pt x="3486190" y="794756"/>
                  </a:lnTo>
                  <a:cubicBezTo>
                    <a:pt x="3466181" y="784640"/>
                    <a:pt x="3446893" y="773560"/>
                    <a:pt x="3426182" y="764765"/>
                  </a:cubicBezTo>
                  <a:lnTo>
                    <a:pt x="3365044" y="737255"/>
                  </a:lnTo>
                  <a:lnTo>
                    <a:pt x="3334529" y="723514"/>
                  </a:lnTo>
                  <a:cubicBezTo>
                    <a:pt x="3324394" y="718943"/>
                    <a:pt x="3314287" y="714265"/>
                    <a:pt x="3303733" y="710395"/>
                  </a:cubicBezTo>
                  <a:cubicBezTo>
                    <a:pt x="3262013" y="694346"/>
                    <a:pt x="3220711" y="677599"/>
                    <a:pt x="3179033" y="662259"/>
                  </a:cubicBezTo>
                  <a:lnTo>
                    <a:pt x="3052408" y="620447"/>
                  </a:lnTo>
                  <a:lnTo>
                    <a:pt x="2924325" y="584505"/>
                  </a:lnTo>
                  <a:cubicBezTo>
                    <a:pt x="2903106" y="578471"/>
                    <a:pt x="2881119" y="574434"/>
                    <a:pt x="2859667" y="569266"/>
                  </a:cubicBezTo>
                  <a:lnTo>
                    <a:pt x="2795226" y="554085"/>
                  </a:lnTo>
                  <a:cubicBezTo>
                    <a:pt x="2774078" y="548652"/>
                    <a:pt x="2751709" y="544744"/>
                    <a:pt x="2729702" y="540354"/>
                  </a:cubicBezTo>
                  <a:lnTo>
                    <a:pt x="2663758" y="527322"/>
                  </a:lnTo>
                  <a:lnTo>
                    <a:pt x="2630927" y="520495"/>
                  </a:lnTo>
                  <a:lnTo>
                    <a:pt x="2597965" y="515024"/>
                  </a:lnTo>
                  <a:cubicBezTo>
                    <a:pt x="2575970" y="511449"/>
                    <a:pt x="2554112" y="507795"/>
                    <a:pt x="2532205" y="503895"/>
                  </a:cubicBezTo>
                  <a:cubicBezTo>
                    <a:pt x="2357016" y="475037"/>
                    <a:pt x="2182954" y="456682"/>
                    <a:pt x="2010064" y="452552"/>
                  </a:cubicBezTo>
                  <a:cubicBezTo>
                    <a:pt x="1837255" y="448558"/>
                    <a:pt x="1665388" y="457916"/>
                    <a:pt x="1494552" y="485055"/>
                  </a:cubicBezTo>
                  <a:cubicBezTo>
                    <a:pt x="1452133" y="492816"/>
                    <a:pt x="1409569" y="501117"/>
                    <a:pt x="1366896" y="509389"/>
                  </a:cubicBezTo>
                  <a:cubicBezTo>
                    <a:pt x="1324862" y="520035"/>
                    <a:pt x="1282333" y="529505"/>
                    <a:pt x="1240175" y="541045"/>
                  </a:cubicBezTo>
                  <a:lnTo>
                    <a:pt x="1177438" y="560170"/>
                  </a:lnTo>
                  <a:lnTo>
                    <a:pt x="1145987" y="569826"/>
                  </a:lnTo>
                  <a:lnTo>
                    <a:pt x="1130315" y="574669"/>
                  </a:lnTo>
                  <a:lnTo>
                    <a:pt x="1114873" y="580384"/>
                  </a:lnTo>
                  <a:lnTo>
                    <a:pt x="1052839" y="602943"/>
                  </a:lnTo>
                  <a:cubicBezTo>
                    <a:pt x="1032151" y="610499"/>
                    <a:pt x="1011255" y="617535"/>
                    <a:pt x="991135" y="626866"/>
                  </a:cubicBezTo>
                  <a:lnTo>
                    <a:pt x="930179" y="653191"/>
                  </a:lnTo>
                  <a:cubicBezTo>
                    <a:pt x="909850" y="662002"/>
                    <a:pt x="889443" y="670676"/>
                    <a:pt x="869768" y="680937"/>
                  </a:cubicBezTo>
                  <a:lnTo>
                    <a:pt x="810085" y="710734"/>
                  </a:lnTo>
                  <a:cubicBezTo>
                    <a:pt x="790331" y="720859"/>
                    <a:pt x="770124" y="730514"/>
                    <a:pt x="751220" y="741794"/>
                  </a:cubicBezTo>
                  <a:cubicBezTo>
                    <a:pt x="673929" y="784955"/>
                    <a:pt x="598827" y="830326"/>
                    <a:pt x="532669" y="881688"/>
                  </a:cubicBezTo>
                  <a:cubicBezTo>
                    <a:pt x="464226" y="931625"/>
                    <a:pt x="406969" y="988270"/>
                    <a:pt x="354185" y="1050286"/>
                  </a:cubicBezTo>
                  <a:lnTo>
                    <a:pt x="315980" y="1098125"/>
                  </a:lnTo>
                  <a:lnTo>
                    <a:pt x="280345" y="1149782"/>
                  </a:lnTo>
                  <a:cubicBezTo>
                    <a:pt x="268144" y="1166335"/>
                    <a:pt x="257438" y="1185955"/>
                    <a:pt x="245890" y="1203959"/>
                  </a:cubicBezTo>
                  <a:cubicBezTo>
                    <a:pt x="234552" y="1222481"/>
                    <a:pt x="223171" y="1240298"/>
                    <a:pt x="212162" y="1260184"/>
                  </a:cubicBezTo>
                  <a:cubicBezTo>
                    <a:pt x="168299" y="1337574"/>
                    <a:pt x="125055" y="1419360"/>
                    <a:pt x="80716" y="1502476"/>
                  </a:cubicBezTo>
                  <a:lnTo>
                    <a:pt x="0" y="1648841"/>
                  </a:lnTo>
                  <a:lnTo>
                    <a:pt x="0" y="954863"/>
                  </a:lnTo>
                  <a:lnTo>
                    <a:pt x="43491" y="895513"/>
                  </a:lnTo>
                  <a:cubicBezTo>
                    <a:pt x="59888" y="874984"/>
                    <a:pt x="77014" y="854766"/>
                    <a:pt x="93923" y="834489"/>
                  </a:cubicBezTo>
                  <a:cubicBezTo>
                    <a:pt x="163245" y="754880"/>
                    <a:pt x="240806" y="679565"/>
                    <a:pt x="323465" y="617671"/>
                  </a:cubicBezTo>
                  <a:cubicBezTo>
                    <a:pt x="405002" y="553042"/>
                    <a:pt x="490132" y="499230"/>
                    <a:pt x="574777" y="446794"/>
                  </a:cubicBezTo>
                  <a:cubicBezTo>
                    <a:pt x="595733" y="433050"/>
                    <a:pt x="617442" y="421248"/>
                    <a:pt x="638943" y="408925"/>
                  </a:cubicBezTo>
                  <a:lnTo>
                    <a:pt x="703505" y="371742"/>
                  </a:lnTo>
                  <a:cubicBezTo>
                    <a:pt x="724798" y="358900"/>
                    <a:pt x="747120" y="347842"/>
                    <a:pt x="769262" y="336154"/>
                  </a:cubicBezTo>
                  <a:lnTo>
                    <a:pt x="835552" y="301173"/>
                  </a:lnTo>
                  <a:cubicBezTo>
                    <a:pt x="857427" y="289183"/>
                    <a:pt x="880470" y="278896"/>
                    <a:pt x="902979" y="268004"/>
                  </a:cubicBezTo>
                  <a:lnTo>
                    <a:pt x="971127" y="235607"/>
                  </a:lnTo>
                  <a:lnTo>
                    <a:pt x="988238" y="227556"/>
                  </a:lnTo>
                  <a:lnTo>
                    <a:pt x="1005744" y="220191"/>
                  </a:lnTo>
                  <a:lnTo>
                    <a:pt x="1040729" y="205569"/>
                  </a:lnTo>
                  <a:lnTo>
                    <a:pt x="1110835" y="176248"/>
                  </a:lnTo>
                  <a:cubicBezTo>
                    <a:pt x="1157999" y="157703"/>
                    <a:pt x="1206322" y="141323"/>
                    <a:pt x="1254256" y="123796"/>
                  </a:cubicBezTo>
                  <a:cubicBezTo>
                    <a:pt x="1302938" y="108671"/>
                    <a:pt x="1352074" y="94017"/>
                    <a:pt x="1401310" y="79852"/>
                  </a:cubicBezTo>
                  <a:cubicBezTo>
                    <a:pt x="1599497" y="26774"/>
                    <a:pt x="1806373" y="-329"/>
                    <a:pt x="2011811" y="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06AC5DCC-C3CC-4FD5-AD4E-13A1BE5F7F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297400"/>
              <a:ext cx="5215811" cy="6107388"/>
            </a:xfrm>
            <a:custGeom>
              <a:avLst/>
              <a:gdLst>
                <a:gd name="connsiteX0" fmla="*/ 1869139 w 5215811"/>
                <a:gd name="connsiteY0" fmla="*/ 9 h 6107388"/>
                <a:gd name="connsiteX1" fmla="*/ 2791149 w 5215811"/>
                <a:gd name="connsiteY1" fmla="*/ 130229 h 6107388"/>
                <a:gd name="connsiteX2" fmla="*/ 4760307 w 5215811"/>
                <a:gd name="connsiteY2" fmla="*/ 1608408 h 6107388"/>
                <a:gd name="connsiteX3" fmla="*/ 5108574 w 5215811"/>
                <a:gd name="connsiteY3" fmla="*/ 4050383 h 6107388"/>
                <a:gd name="connsiteX4" fmla="*/ 3434916 w 5215811"/>
                <a:gd name="connsiteY4" fmla="*/ 5503134 h 6107388"/>
                <a:gd name="connsiteX5" fmla="*/ 1137841 w 5215811"/>
                <a:gd name="connsiteY5" fmla="*/ 6033968 h 6107388"/>
                <a:gd name="connsiteX6" fmla="*/ 217555 w 5215811"/>
                <a:gd name="connsiteY6" fmla="*/ 5598945 h 6107388"/>
                <a:gd name="connsiteX7" fmla="*/ 0 w 5215811"/>
                <a:gd name="connsiteY7" fmla="*/ 5419622 h 6107388"/>
                <a:gd name="connsiteX8" fmla="*/ 0 w 5215811"/>
                <a:gd name="connsiteY8" fmla="*/ 4571683 h 6107388"/>
                <a:gd name="connsiteX9" fmla="*/ 18056 w 5215811"/>
                <a:gd name="connsiteY9" fmla="*/ 4599282 h 6107388"/>
                <a:gd name="connsiteX10" fmla="*/ 358324 w 5215811"/>
                <a:gd name="connsiteY10" fmla="*/ 4988154 h 6107388"/>
                <a:gd name="connsiteX11" fmla="*/ 1282741 w 5215811"/>
                <a:gd name="connsiteY11" fmla="*/ 5493193 h 6107388"/>
                <a:gd name="connsiteX12" fmla="*/ 2172794 w 5215811"/>
                <a:gd name="connsiteY12" fmla="*/ 5470630 h 6107388"/>
                <a:gd name="connsiteX13" fmla="*/ 3146893 w 5215811"/>
                <a:gd name="connsiteY13" fmla="*/ 5016296 h 6107388"/>
                <a:gd name="connsiteX14" fmla="*/ 3574114 w 5215811"/>
                <a:gd name="connsiteY14" fmla="*/ 4791124 h 6107388"/>
                <a:gd name="connsiteX15" fmla="*/ 4244948 w 5215811"/>
                <a:gd name="connsiteY15" fmla="*/ 4392664 h 6107388"/>
                <a:gd name="connsiteX16" fmla="*/ 4556385 w 5215811"/>
                <a:gd name="connsiteY16" fmla="*/ 3902656 h 6107388"/>
                <a:gd name="connsiteX17" fmla="*/ 4616354 w 5215811"/>
                <a:gd name="connsiteY17" fmla="*/ 2851680 h 6107388"/>
                <a:gd name="connsiteX18" fmla="*/ 4269266 w 5215811"/>
                <a:gd name="connsiteY18" fmla="*/ 1889625 h 6107388"/>
                <a:gd name="connsiteX19" fmla="*/ 2645976 w 5215811"/>
                <a:gd name="connsiteY19" fmla="*/ 671162 h 6107388"/>
                <a:gd name="connsiteX20" fmla="*/ 1648930 w 5215811"/>
                <a:gd name="connsiteY20" fmla="*/ 573017 h 6107388"/>
                <a:gd name="connsiteX21" fmla="*/ 771768 w 5215811"/>
                <a:gd name="connsiteY21" fmla="*/ 865882 h 6107388"/>
                <a:gd name="connsiteX22" fmla="*/ 433617 w 5215811"/>
                <a:gd name="connsiteY22" fmla="*/ 1119441 h 6107388"/>
                <a:gd name="connsiteX23" fmla="*/ 200571 w 5215811"/>
                <a:gd name="connsiteY23" fmla="*/ 1486480 h 6107388"/>
                <a:gd name="connsiteX24" fmla="*/ 47077 w 5215811"/>
                <a:gd name="connsiteY24" fmla="*/ 1753604 h 6107388"/>
                <a:gd name="connsiteX25" fmla="*/ 0 w 5215811"/>
                <a:gd name="connsiteY25" fmla="*/ 1831655 h 6107388"/>
                <a:gd name="connsiteX26" fmla="*/ 0 w 5215811"/>
                <a:gd name="connsiteY26" fmla="*/ 751112 h 6107388"/>
                <a:gd name="connsiteX27" fmla="*/ 6994 w 5215811"/>
                <a:gd name="connsiteY27" fmla="*/ 742614 h 6107388"/>
                <a:gd name="connsiteX28" fmla="*/ 484047 w 5215811"/>
                <a:gd name="connsiteY28" fmla="*/ 378777 h 6107388"/>
                <a:gd name="connsiteX29" fmla="*/ 1869139 w 5215811"/>
                <a:gd name="connsiteY29" fmla="*/ 9 h 6107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5811" h="6107388">
                  <a:moveTo>
                    <a:pt x="1869139" y="9"/>
                  </a:moveTo>
                  <a:cubicBezTo>
                    <a:pt x="2160924" y="-706"/>
                    <a:pt x="2465752" y="43039"/>
                    <a:pt x="2791149" y="130229"/>
                  </a:cubicBezTo>
                  <a:cubicBezTo>
                    <a:pt x="3651198" y="360678"/>
                    <a:pt x="4339884" y="907924"/>
                    <a:pt x="4760307" y="1608408"/>
                  </a:cubicBezTo>
                  <a:cubicBezTo>
                    <a:pt x="5188180" y="2321320"/>
                    <a:pt x="5338357" y="3192822"/>
                    <a:pt x="5108574" y="4050383"/>
                  </a:cubicBezTo>
                  <a:cubicBezTo>
                    <a:pt x="4880820" y="4900373"/>
                    <a:pt x="4152841" y="5098512"/>
                    <a:pt x="3434916" y="5503134"/>
                  </a:cubicBezTo>
                  <a:cubicBezTo>
                    <a:pt x="2717099" y="5907783"/>
                    <a:pt x="2005568" y="6266474"/>
                    <a:pt x="1137841" y="6033968"/>
                  </a:cubicBezTo>
                  <a:cubicBezTo>
                    <a:pt x="783079" y="5938910"/>
                    <a:pt x="479573" y="5790114"/>
                    <a:pt x="217555" y="5598945"/>
                  </a:cubicBezTo>
                  <a:lnTo>
                    <a:pt x="0" y="5419622"/>
                  </a:lnTo>
                  <a:lnTo>
                    <a:pt x="0" y="4571683"/>
                  </a:lnTo>
                  <a:lnTo>
                    <a:pt x="18056" y="4599282"/>
                  </a:lnTo>
                  <a:cubicBezTo>
                    <a:pt x="124071" y="4746782"/>
                    <a:pt x="237002" y="4875718"/>
                    <a:pt x="358324" y="4988154"/>
                  </a:cubicBezTo>
                  <a:cubicBezTo>
                    <a:pt x="621323" y="5231809"/>
                    <a:pt x="923667" y="5396979"/>
                    <a:pt x="1282741" y="5493193"/>
                  </a:cubicBezTo>
                  <a:cubicBezTo>
                    <a:pt x="1573894" y="5571207"/>
                    <a:pt x="1856732" y="5563878"/>
                    <a:pt x="2172794" y="5470630"/>
                  </a:cubicBezTo>
                  <a:cubicBezTo>
                    <a:pt x="2498985" y="5374183"/>
                    <a:pt x="2832844" y="5193315"/>
                    <a:pt x="3146893" y="5016296"/>
                  </a:cubicBezTo>
                  <a:cubicBezTo>
                    <a:pt x="3293538" y="4933641"/>
                    <a:pt x="3436182" y="4861160"/>
                    <a:pt x="3574114" y="4791124"/>
                  </a:cubicBezTo>
                  <a:cubicBezTo>
                    <a:pt x="3841238" y="4655550"/>
                    <a:pt x="4071901" y="4538375"/>
                    <a:pt x="4244948" y="4392664"/>
                  </a:cubicBezTo>
                  <a:cubicBezTo>
                    <a:pt x="4405844" y="4257259"/>
                    <a:pt x="4501845" y="4106204"/>
                    <a:pt x="4556385" y="3902656"/>
                  </a:cubicBezTo>
                  <a:cubicBezTo>
                    <a:pt x="4649063" y="3556776"/>
                    <a:pt x="4669271" y="3203187"/>
                    <a:pt x="4616354" y="2851680"/>
                  </a:cubicBezTo>
                  <a:cubicBezTo>
                    <a:pt x="4565198" y="2511774"/>
                    <a:pt x="4448474" y="2188147"/>
                    <a:pt x="4269266" y="1889625"/>
                  </a:cubicBezTo>
                  <a:cubicBezTo>
                    <a:pt x="3907781" y="1287586"/>
                    <a:pt x="3331245" y="854780"/>
                    <a:pt x="2645976" y="671162"/>
                  </a:cubicBezTo>
                  <a:cubicBezTo>
                    <a:pt x="2278249" y="572630"/>
                    <a:pt x="1952074" y="540526"/>
                    <a:pt x="1648930" y="573017"/>
                  </a:cubicBezTo>
                  <a:cubicBezTo>
                    <a:pt x="1351746" y="604901"/>
                    <a:pt x="1064785" y="700731"/>
                    <a:pt x="771768" y="865882"/>
                  </a:cubicBezTo>
                  <a:cubicBezTo>
                    <a:pt x="568061" y="980657"/>
                    <a:pt x="486465" y="1058486"/>
                    <a:pt x="433617" y="1119441"/>
                  </a:cubicBezTo>
                  <a:cubicBezTo>
                    <a:pt x="358307" y="1206256"/>
                    <a:pt x="292149" y="1323808"/>
                    <a:pt x="200571" y="1486480"/>
                  </a:cubicBezTo>
                  <a:cubicBezTo>
                    <a:pt x="156644" y="1564432"/>
                    <a:pt x="106654" y="1653214"/>
                    <a:pt x="47077" y="1753604"/>
                  </a:cubicBezTo>
                  <a:lnTo>
                    <a:pt x="0" y="1831655"/>
                  </a:lnTo>
                  <a:lnTo>
                    <a:pt x="0" y="751112"/>
                  </a:lnTo>
                  <a:lnTo>
                    <a:pt x="6994" y="742614"/>
                  </a:lnTo>
                  <a:cubicBezTo>
                    <a:pt x="117721" y="617683"/>
                    <a:pt x="259696" y="505222"/>
                    <a:pt x="484047" y="378777"/>
                  </a:cubicBezTo>
                  <a:cubicBezTo>
                    <a:pt x="932751" y="125890"/>
                    <a:pt x="1382831" y="1200"/>
                    <a:pt x="1869139" y="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4BBCC2F4-EFA7-4AF4-B538-AC4022D90F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319367"/>
              <a:ext cx="5217956" cy="6100079"/>
            </a:xfrm>
            <a:custGeom>
              <a:avLst/>
              <a:gdLst>
                <a:gd name="connsiteX0" fmla="*/ 1951393 w 5217956"/>
                <a:gd name="connsiteY0" fmla="*/ 82 h 6100079"/>
                <a:gd name="connsiteX1" fmla="*/ 2855177 w 5217956"/>
                <a:gd name="connsiteY1" fmla="*/ 125419 h 6100079"/>
                <a:gd name="connsiteX2" fmla="*/ 4779341 w 5217956"/>
                <a:gd name="connsiteY2" fmla="*/ 1591542 h 6100079"/>
                <a:gd name="connsiteX3" fmla="*/ 5108573 w 5217956"/>
                <a:gd name="connsiteY3" fmla="*/ 4028416 h 6100079"/>
                <a:gd name="connsiteX4" fmla="*/ 3459358 w 5217956"/>
                <a:gd name="connsiteY4" fmla="*/ 5487716 h 6100079"/>
                <a:gd name="connsiteX5" fmla="*/ 1203274 w 5217956"/>
                <a:gd name="connsiteY5" fmla="*/ 6029534 h 6100079"/>
                <a:gd name="connsiteX6" fmla="*/ 59920 w 5217956"/>
                <a:gd name="connsiteY6" fmla="*/ 5396467 h 6100079"/>
                <a:gd name="connsiteX7" fmla="*/ 0 w 5217956"/>
                <a:gd name="connsiteY7" fmla="*/ 5333382 h 6100079"/>
                <a:gd name="connsiteX8" fmla="*/ 0 w 5217956"/>
                <a:gd name="connsiteY8" fmla="*/ 4205833 h 6100079"/>
                <a:gd name="connsiteX9" fmla="*/ 58036 w 5217956"/>
                <a:gd name="connsiteY9" fmla="*/ 4310048 h 6100079"/>
                <a:gd name="connsiteX10" fmla="*/ 520779 w 5217956"/>
                <a:gd name="connsiteY10" fmla="*/ 4907591 h 6100079"/>
                <a:gd name="connsiteX11" fmla="*/ 1377154 w 5217956"/>
                <a:gd name="connsiteY11" fmla="*/ 5380604 h 6100079"/>
                <a:gd name="connsiteX12" fmla="*/ 3123340 w 5217956"/>
                <a:gd name="connsiteY12" fmla="*/ 4905715 h 6100079"/>
                <a:gd name="connsiteX13" fmla="*/ 3547863 w 5217956"/>
                <a:gd name="connsiteY13" fmla="*/ 4676342 h 6100079"/>
                <a:gd name="connsiteX14" fmla="*/ 4186753 w 5217956"/>
                <a:gd name="connsiteY14" fmla="*/ 4289376 h 6100079"/>
                <a:gd name="connsiteX15" fmla="*/ 4459565 w 5217956"/>
                <a:gd name="connsiteY15" fmla="*/ 3854399 h 6100079"/>
                <a:gd name="connsiteX16" fmla="*/ 4521015 w 5217956"/>
                <a:gd name="connsiteY16" fmla="*/ 2849377 h 6100079"/>
                <a:gd name="connsiteX17" fmla="*/ 4199723 w 5217956"/>
                <a:gd name="connsiteY17" fmla="*/ 1931213 h 6100079"/>
                <a:gd name="connsiteX18" fmla="*/ 2681217 w 5217956"/>
                <a:gd name="connsiteY18" fmla="*/ 774211 h 6100079"/>
                <a:gd name="connsiteX19" fmla="*/ 926547 w 5217956"/>
                <a:gd name="connsiteY19" fmla="*/ 967112 h 6100079"/>
                <a:gd name="connsiteX20" fmla="*/ 622677 w 5217956"/>
                <a:gd name="connsiteY20" fmla="*/ 1197863 h 6100079"/>
                <a:gd name="connsiteX21" fmla="*/ 404892 w 5217956"/>
                <a:gd name="connsiteY21" fmla="*/ 1547314 h 6100079"/>
                <a:gd name="connsiteX22" fmla="*/ 40135 w 5217956"/>
                <a:gd name="connsiteY22" fmla="*/ 2159090 h 6100079"/>
                <a:gd name="connsiteX23" fmla="*/ 0 w 5217956"/>
                <a:gd name="connsiteY23" fmla="*/ 2219367 h 6100079"/>
                <a:gd name="connsiteX24" fmla="*/ 0 w 5217956"/>
                <a:gd name="connsiteY24" fmla="*/ 915659 h 6100079"/>
                <a:gd name="connsiteX25" fmla="*/ 58609 w 5217956"/>
                <a:gd name="connsiteY25" fmla="*/ 828051 h 6100079"/>
                <a:gd name="connsiteX26" fmla="*/ 590688 w 5217956"/>
                <a:gd name="connsiteY26" fmla="*/ 385385 h 6100079"/>
                <a:gd name="connsiteX27" fmla="*/ 1951393 w 5217956"/>
                <a:gd name="connsiteY27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217956" h="6100079">
                  <a:moveTo>
                    <a:pt x="1951393" y="82"/>
                  </a:moveTo>
                  <a:cubicBezTo>
                    <a:pt x="2237631" y="-2119"/>
                    <a:pt x="2536431" y="40011"/>
                    <a:pt x="2855177" y="125419"/>
                  </a:cubicBezTo>
                  <a:cubicBezTo>
                    <a:pt x="3697704" y="351173"/>
                    <a:pt x="4370490" y="894159"/>
                    <a:pt x="4779341" y="1591542"/>
                  </a:cubicBezTo>
                  <a:cubicBezTo>
                    <a:pt x="5195534" y="2301324"/>
                    <a:pt x="5338356" y="3170855"/>
                    <a:pt x="5108573" y="4028416"/>
                  </a:cubicBezTo>
                  <a:cubicBezTo>
                    <a:pt x="4880819" y="4878406"/>
                    <a:pt x="4165603" y="5079965"/>
                    <a:pt x="3459358" y="5487716"/>
                  </a:cubicBezTo>
                  <a:cubicBezTo>
                    <a:pt x="2753114" y="5895466"/>
                    <a:pt x="2053264" y="6257288"/>
                    <a:pt x="1203274" y="6029534"/>
                  </a:cubicBezTo>
                  <a:cubicBezTo>
                    <a:pt x="739884" y="5905369"/>
                    <a:pt x="366399" y="5685345"/>
                    <a:pt x="59920" y="5396467"/>
                  </a:cubicBezTo>
                  <a:lnTo>
                    <a:pt x="0" y="5333382"/>
                  </a:lnTo>
                  <a:lnTo>
                    <a:pt x="0" y="4205833"/>
                  </a:lnTo>
                  <a:lnTo>
                    <a:pt x="58036" y="4310048"/>
                  </a:lnTo>
                  <a:cubicBezTo>
                    <a:pt x="197935" y="4550245"/>
                    <a:pt x="350594" y="4747142"/>
                    <a:pt x="520779" y="4907591"/>
                  </a:cubicBezTo>
                  <a:cubicBezTo>
                    <a:pt x="763600" y="5136565"/>
                    <a:pt x="1043821" y="5291288"/>
                    <a:pt x="1377154" y="5380604"/>
                  </a:cubicBezTo>
                  <a:cubicBezTo>
                    <a:pt x="1963029" y="5537589"/>
                    <a:pt x="2470519" y="5282804"/>
                    <a:pt x="3123340" y="4905715"/>
                  </a:cubicBezTo>
                  <a:cubicBezTo>
                    <a:pt x="3269800" y="4821157"/>
                    <a:pt x="3411134" y="4747512"/>
                    <a:pt x="3547863" y="4676342"/>
                  </a:cubicBezTo>
                  <a:cubicBezTo>
                    <a:pt x="3804497" y="4542710"/>
                    <a:pt x="4026085" y="4427393"/>
                    <a:pt x="4186753" y="4289376"/>
                  </a:cubicBezTo>
                  <a:cubicBezTo>
                    <a:pt x="4329009" y="4167293"/>
                    <a:pt x="4410589" y="4037181"/>
                    <a:pt x="4459565" y="3854399"/>
                  </a:cubicBezTo>
                  <a:cubicBezTo>
                    <a:pt x="4548302" y="3523229"/>
                    <a:pt x="4568981" y="3185183"/>
                    <a:pt x="4521015" y="2849377"/>
                  </a:cubicBezTo>
                  <a:cubicBezTo>
                    <a:pt x="4474709" y="2524680"/>
                    <a:pt x="4366564" y="2215756"/>
                    <a:pt x="4199723" y="1931213"/>
                  </a:cubicBezTo>
                  <a:cubicBezTo>
                    <a:pt x="3863270" y="1357325"/>
                    <a:pt x="3323982" y="946439"/>
                    <a:pt x="2681217" y="774211"/>
                  </a:cubicBezTo>
                  <a:cubicBezTo>
                    <a:pt x="2001139" y="591984"/>
                    <a:pt x="1476322" y="649699"/>
                    <a:pt x="926547" y="967112"/>
                  </a:cubicBezTo>
                  <a:cubicBezTo>
                    <a:pt x="740730" y="1074393"/>
                    <a:pt x="668642" y="1143989"/>
                    <a:pt x="622677" y="1197863"/>
                  </a:cubicBezTo>
                  <a:cubicBezTo>
                    <a:pt x="555599" y="1276450"/>
                    <a:pt x="492360" y="1390031"/>
                    <a:pt x="404892" y="1547314"/>
                  </a:cubicBezTo>
                  <a:cubicBezTo>
                    <a:pt x="317047" y="1705133"/>
                    <a:pt x="204816" y="1906756"/>
                    <a:pt x="40135" y="2159090"/>
                  </a:cubicBezTo>
                  <a:lnTo>
                    <a:pt x="0" y="2219367"/>
                  </a:lnTo>
                  <a:lnTo>
                    <a:pt x="0" y="915659"/>
                  </a:lnTo>
                  <a:lnTo>
                    <a:pt x="58609" y="828051"/>
                  </a:lnTo>
                  <a:cubicBezTo>
                    <a:pt x="177453" y="670481"/>
                    <a:pt x="325846" y="538291"/>
                    <a:pt x="590688" y="385385"/>
                  </a:cubicBezTo>
                  <a:cubicBezTo>
                    <a:pt x="1032158" y="130559"/>
                    <a:pt x="1474329" y="3750"/>
                    <a:pt x="1951393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A9D1364-B6A3-44CB-9FBA-C528F0CE90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319367"/>
              <a:ext cx="5217957" cy="6100079"/>
            </a:xfrm>
            <a:custGeom>
              <a:avLst/>
              <a:gdLst>
                <a:gd name="connsiteX0" fmla="*/ 1951394 w 5217957"/>
                <a:gd name="connsiteY0" fmla="*/ 82 h 6100079"/>
                <a:gd name="connsiteX1" fmla="*/ 2855178 w 5217957"/>
                <a:gd name="connsiteY1" fmla="*/ 125419 h 6100079"/>
                <a:gd name="connsiteX2" fmla="*/ 4779341 w 5217957"/>
                <a:gd name="connsiteY2" fmla="*/ 1591542 h 6100079"/>
                <a:gd name="connsiteX3" fmla="*/ 5108574 w 5217957"/>
                <a:gd name="connsiteY3" fmla="*/ 4028416 h 6100079"/>
                <a:gd name="connsiteX4" fmla="*/ 3459359 w 5217957"/>
                <a:gd name="connsiteY4" fmla="*/ 5487716 h 6100079"/>
                <a:gd name="connsiteX5" fmla="*/ 1203275 w 5217957"/>
                <a:gd name="connsiteY5" fmla="*/ 6029534 h 6100079"/>
                <a:gd name="connsiteX6" fmla="*/ 59921 w 5217957"/>
                <a:gd name="connsiteY6" fmla="*/ 5396467 h 6100079"/>
                <a:gd name="connsiteX7" fmla="*/ 0 w 5217957"/>
                <a:gd name="connsiteY7" fmla="*/ 5333381 h 6100079"/>
                <a:gd name="connsiteX8" fmla="*/ 0 w 5217957"/>
                <a:gd name="connsiteY8" fmla="*/ 4427327 h 6100079"/>
                <a:gd name="connsiteX9" fmla="*/ 112056 w 5217957"/>
                <a:gd name="connsiteY9" fmla="*/ 4602502 h 6100079"/>
                <a:gd name="connsiteX10" fmla="*/ 443875 w 5217957"/>
                <a:gd name="connsiteY10" fmla="*/ 4989110 h 6100079"/>
                <a:gd name="connsiteX11" fmla="*/ 1348175 w 5217957"/>
                <a:gd name="connsiteY11" fmla="*/ 5488759 h 6100079"/>
                <a:gd name="connsiteX12" fmla="*/ 2221463 w 5217957"/>
                <a:gd name="connsiteY12" fmla="*/ 5461704 h 6100079"/>
                <a:gd name="connsiteX13" fmla="*/ 3179339 w 5217957"/>
                <a:gd name="connsiteY13" fmla="*/ 5003023 h 6100079"/>
                <a:gd name="connsiteX14" fmla="*/ 3599638 w 5217957"/>
                <a:gd name="connsiteY14" fmla="*/ 4775996 h 6100079"/>
                <a:gd name="connsiteX15" fmla="*/ 4259765 w 5217957"/>
                <a:gd name="connsiteY15" fmla="*/ 4374667 h 6100079"/>
                <a:gd name="connsiteX16" fmla="*/ 4567742 w 5217957"/>
                <a:gd name="connsiteY16" fmla="*/ 3883732 h 6100079"/>
                <a:gd name="connsiteX17" fmla="*/ 4631929 w 5217957"/>
                <a:gd name="connsiteY17" fmla="*/ 2833886 h 6100079"/>
                <a:gd name="connsiteX18" fmla="*/ 4296412 w 5217957"/>
                <a:gd name="connsiteY18" fmla="*/ 1874932 h 6100079"/>
                <a:gd name="connsiteX19" fmla="*/ 2710219 w 5217957"/>
                <a:gd name="connsiteY19" fmla="*/ 666410 h 6100079"/>
                <a:gd name="connsiteX20" fmla="*/ 1732642 w 5217957"/>
                <a:gd name="connsiteY20" fmla="*/ 573480 h 6100079"/>
                <a:gd name="connsiteX21" fmla="*/ 870621 w 5217957"/>
                <a:gd name="connsiteY21" fmla="*/ 870402 h 6100079"/>
                <a:gd name="connsiteX22" fmla="*/ 537555 w 5217957"/>
                <a:gd name="connsiteY22" fmla="*/ 1125324 h 6100079"/>
                <a:gd name="connsiteX23" fmla="*/ 306995 w 5217957"/>
                <a:gd name="connsiteY23" fmla="*/ 1493030 h 6100079"/>
                <a:gd name="connsiteX24" fmla="*/ 23579 w 5217957"/>
                <a:gd name="connsiteY24" fmla="*/ 1977465 h 6100079"/>
                <a:gd name="connsiteX25" fmla="*/ 0 w 5217957"/>
                <a:gd name="connsiteY25" fmla="*/ 2014291 h 6100079"/>
                <a:gd name="connsiteX26" fmla="*/ 0 w 5217957"/>
                <a:gd name="connsiteY26" fmla="*/ 915660 h 6100079"/>
                <a:gd name="connsiteX27" fmla="*/ 58609 w 5217957"/>
                <a:gd name="connsiteY27" fmla="*/ 828051 h 6100079"/>
                <a:gd name="connsiteX28" fmla="*/ 590689 w 5217957"/>
                <a:gd name="connsiteY28" fmla="*/ 385385 h 6100079"/>
                <a:gd name="connsiteX29" fmla="*/ 1951394 w 5217957"/>
                <a:gd name="connsiteY29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7957" h="6100079">
                  <a:moveTo>
                    <a:pt x="1951394" y="82"/>
                  </a:moveTo>
                  <a:cubicBezTo>
                    <a:pt x="2237632" y="-2119"/>
                    <a:pt x="2536431" y="40011"/>
                    <a:pt x="2855178" y="125419"/>
                  </a:cubicBezTo>
                  <a:cubicBezTo>
                    <a:pt x="3697704" y="351173"/>
                    <a:pt x="4370491" y="894159"/>
                    <a:pt x="4779341" y="1591542"/>
                  </a:cubicBezTo>
                  <a:cubicBezTo>
                    <a:pt x="5195535" y="2301324"/>
                    <a:pt x="5338357" y="3170855"/>
                    <a:pt x="5108574" y="4028416"/>
                  </a:cubicBezTo>
                  <a:cubicBezTo>
                    <a:pt x="4880820" y="4878406"/>
                    <a:pt x="4165604" y="5079965"/>
                    <a:pt x="3459359" y="5487716"/>
                  </a:cubicBezTo>
                  <a:cubicBezTo>
                    <a:pt x="2753115" y="5895466"/>
                    <a:pt x="2053265" y="6257288"/>
                    <a:pt x="1203275" y="6029534"/>
                  </a:cubicBezTo>
                  <a:cubicBezTo>
                    <a:pt x="739885" y="5905369"/>
                    <a:pt x="366400" y="5685345"/>
                    <a:pt x="59921" y="5396467"/>
                  </a:cubicBezTo>
                  <a:lnTo>
                    <a:pt x="0" y="5333381"/>
                  </a:lnTo>
                  <a:lnTo>
                    <a:pt x="0" y="4427327"/>
                  </a:lnTo>
                  <a:lnTo>
                    <a:pt x="112056" y="4602502"/>
                  </a:lnTo>
                  <a:cubicBezTo>
                    <a:pt x="215300" y="4749260"/>
                    <a:pt x="325419" y="4877443"/>
                    <a:pt x="443875" y="4989110"/>
                  </a:cubicBezTo>
                  <a:cubicBezTo>
                    <a:pt x="700709" y="5231113"/>
                    <a:pt x="996455" y="5394516"/>
                    <a:pt x="1348175" y="5488759"/>
                  </a:cubicBezTo>
                  <a:cubicBezTo>
                    <a:pt x="1633379" y="5565179"/>
                    <a:pt x="1910917" y="5556430"/>
                    <a:pt x="2221463" y="5461704"/>
                  </a:cubicBezTo>
                  <a:cubicBezTo>
                    <a:pt x="2541923" y="5363721"/>
                    <a:pt x="2870374" y="5181404"/>
                    <a:pt x="3179339" y="5003023"/>
                  </a:cubicBezTo>
                  <a:cubicBezTo>
                    <a:pt x="3323713" y="4919760"/>
                    <a:pt x="3463978" y="4846641"/>
                    <a:pt x="3599638" y="4775996"/>
                  </a:cubicBezTo>
                  <a:cubicBezTo>
                    <a:pt x="3862436" y="4639263"/>
                    <a:pt x="4089314" y="4521074"/>
                    <a:pt x="4259765" y="4374667"/>
                  </a:cubicBezTo>
                  <a:cubicBezTo>
                    <a:pt x="4418282" y="4238625"/>
                    <a:pt x="4513201" y="4087280"/>
                    <a:pt x="4567742" y="3883732"/>
                  </a:cubicBezTo>
                  <a:cubicBezTo>
                    <a:pt x="4660420" y="3537853"/>
                    <a:pt x="4682033" y="3184640"/>
                    <a:pt x="4631929" y="2833886"/>
                  </a:cubicBezTo>
                  <a:cubicBezTo>
                    <a:pt x="4583584" y="2494734"/>
                    <a:pt x="4470646" y="2172121"/>
                    <a:pt x="4296412" y="1874932"/>
                  </a:cubicBezTo>
                  <a:cubicBezTo>
                    <a:pt x="3944879" y="1275559"/>
                    <a:pt x="3381537" y="846289"/>
                    <a:pt x="2710219" y="666410"/>
                  </a:cubicBezTo>
                  <a:cubicBezTo>
                    <a:pt x="2349955" y="569877"/>
                    <a:pt x="2030161" y="539483"/>
                    <a:pt x="1732642" y="573480"/>
                  </a:cubicBezTo>
                  <a:cubicBezTo>
                    <a:pt x="1440866" y="606814"/>
                    <a:pt x="1158880" y="703976"/>
                    <a:pt x="870621" y="870402"/>
                  </a:cubicBezTo>
                  <a:cubicBezTo>
                    <a:pt x="670160" y="986048"/>
                    <a:pt x="589753" y="1064195"/>
                    <a:pt x="537555" y="1125324"/>
                  </a:cubicBezTo>
                  <a:cubicBezTo>
                    <a:pt x="463218" y="1212400"/>
                    <a:pt x="397708" y="1330125"/>
                    <a:pt x="306995" y="1493030"/>
                  </a:cubicBezTo>
                  <a:cubicBezTo>
                    <a:pt x="234596" y="1623167"/>
                    <a:pt x="145436" y="1783409"/>
                    <a:pt x="23579" y="1977465"/>
                  </a:cubicBezTo>
                  <a:lnTo>
                    <a:pt x="0" y="2014291"/>
                  </a:lnTo>
                  <a:lnTo>
                    <a:pt x="0" y="915660"/>
                  </a:lnTo>
                  <a:lnTo>
                    <a:pt x="58609" y="828051"/>
                  </a:lnTo>
                  <a:cubicBezTo>
                    <a:pt x="177453" y="670481"/>
                    <a:pt x="325847" y="538291"/>
                    <a:pt x="590689" y="385385"/>
                  </a:cubicBezTo>
                  <a:cubicBezTo>
                    <a:pt x="1032159" y="130559"/>
                    <a:pt x="1474330" y="3750"/>
                    <a:pt x="1951394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A57CB5E-3DA3-A92F-F8CC-61A5323FD6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1243013"/>
            <a:ext cx="3855720" cy="4371974"/>
          </a:xfrm>
        </p:spPr>
        <p:txBody>
          <a:bodyPr>
            <a:normAutofit/>
          </a:bodyPr>
          <a:lstStyle/>
          <a:p>
            <a:r>
              <a:rPr lang="en-US" sz="20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Approval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F6FB2D-5004-9DA3-0479-230EAE1C76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72200" y="804672"/>
            <a:ext cx="5221224" cy="5230368"/>
          </a:xfrm>
        </p:spPr>
        <p:txBody>
          <a:bodyPr anchor="ctr">
            <a:normAutofit/>
          </a:bodyPr>
          <a:lstStyle/>
          <a:p>
            <a:pPr lvl="0">
              <a:lnSpc>
                <a:spcPct val="100000"/>
              </a:lnSpc>
            </a:pPr>
            <a:r>
              <a:rPr lang="en-US" sz="1200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Project Sponsor</a:t>
            </a:r>
          </a:p>
          <a:p>
            <a:pPr lvl="0">
              <a:lnSpc>
                <a:spcPct val="100000"/>
              </a:lnSpc>
            </a:pPr>
            <a:r>
              <a:rPr lang="en-US" sz="1200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Project Manager</a:t>
            </a:r>
          </a:p>
        </p:txBody>
      </p:sp>
    </p:spTree>
    <p:extLst>
      <p:ext uri="{BB962C8B-B14F-4D97-AF65-F5344CB8AC3E}">
        <p14:creationId xmlns:p14="http://schemas.microsoft.com/office/powerpoint/2010/main" val="1784380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3C05BC-1BA0-FDB9-14FC-3B4F011544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4703E9-96D3-DB2E-F2F6-1D072AEBD1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 useBgFill="1">
        <p:nvSpPr>
          <p:cNvPr id="4" name="Rectangle 3">
            <a:extLst>
              <a:ext uri="{FF2B5EF4-FFF2-40B4-BE49-F238E27FC236}">
                <a16:creationId xmlns:a16="http://schemas.microsoft.com/office/drawing/2014/main" id="{86662599-9791-674A-529D-3C30B00D99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A4046AE-C1CE-8866-EE8C-E949EF17DB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9B9370B2-7505-CE7E-3C65-7B52F16088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96934" y="3984"/>
            <a:ext cx="9376632" cy="6858000"/>
          </a:xfrm>
          <a:custGeom>
            <a:avLst/>
            <a:gdLst>
              <a:gd name="connsiteX0" fmla="*/ 1691615 w 9376632"/>
              <a:gd name="connsiteY0" fmla="*/ 0 h 6858000"/>
              <a:gd name="connsiteX1" fmla="*/ 7685017 w 9376632"/>
              <a:gd name="connsiteY1" fmla="*/ 0 h 6858000"/>
              <a:gd name="connsiteX2" fmla="*/ 7840634 w 9376632"/>
              <a:gd name="connsiteY2" fmla="*/ 134799 h 6858000"/>
              <a:gd name="connsiteX3" fmla="*/ 9376632 w 9376632"/>
              <a:gd name="connsiteY3" fmla="*/ 3605175 h 6858000"/>
              <a:gd name="connsiteX4" fmla="*/ 8158692 w 9376632"/>
              <a:gd name="connsiteY4" fmla="*/ 6757493 h 6858000"/>
              <a:gd name="connsiteX5" fmla="*/ 8062868 w 9376632"/>
              <a:gd name="connsiteY5" fmla="*/ 6858000 h 6858000"/>
              <a:gd name="connsiteX6" fmla="*/ 1313765 w 9376632"/>
              <a:gd name="connsiteY6" fmla="*/ 6858000 h 6858000"/>
              <a:gd name="connsiteX7" fmla="*/ 1217940 w 9376632"/>
              <a:gd name="connsiteY7" fmla="*/ 6757493 h 6858000"/>
              <a:gd name="connsiteX8" fmla="*/ 0 w 9376632"/>
              <a:gd name="connsiteY8" fmla="*/ 3605175 h 6858000"/>
              <a:gd name="connsiteX9" fmla="*/ 1535999 w 9376632"/>
              <a:gd name="connsiteY9" fmla="*/ 134799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376632" h="6858000">
                <a:moveTo>
                  <a:pt x="1691615" y="0"/>
                </a:moveTo>
                <a:lnTo>
                  <a:pt x="7685017" y="0"/>
                </a:lnTo>
                <a:lnTo>
                  <a:pt x="7840634" y="134799"/>
                </a:lnTo>
                <a:cubicBezTo>
                  <a:pt x="8784230" y="992423"/>
                  <a:pt x="9376632" y="2229618"/>
                  <a:pt x="9376632" y="3605175"/>
                </a:cubicBezTo>
                <a:cubicBezTo>
                  <a:pt x="9376632" y="4818903"/>
                  <a:pt x="8915419" y="5924908"/>
                  <a:pt x="8158692" y="6757493"/>
                </a:cubicBezTo>
                <a:lnTo>
                  <a:pt x="8062868" y="6858000"/>
                </a:lnTo>
                <a:lnTo>
                  <a:pt x="1313765" y="6858000"/>
                </a:lnTo>
                <a:lnTo>
                  <a:pt x="1217940" y="6757493"/>
                </a:lnTo>
                <a:cubicBezTo>
                  <a:pt x="461213" y="5924908"/>
                  <a:pt x="0" y="4818903"/>
                  <a:pt x="0" y="3605175"/>
                </a:cubicBezTo>
                <a:cubicBezTo>
                  <a:pt x="0" y="2229618"/>
                  <a:pt x="592403" y="992423"/>
                  <a:pt x="1535999" y="134799"/>
                </a:cubicBezTo>
                <a:close/>
              </a:path>
            </a:pathLst>
          </a:cu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10B2F02C-36E8-DC62-91F9-C914F11E4C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03402" y="3985"/>
            <a:ext cx="9772765" cy="6858000"/>
            <a:chOff x="1303402" y="36937"/>
            <a:chExt cx="9772765" cy="6858000"/>
          </a:xfrm>
          <a:solidFill>
            <a:schemeClr val="bg1">
              <a:alpha val="30000"/>
            </a:schemeClr>
          </a:solidFill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FABD2717-6C16-49FC-2811-103B0DA017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6937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1533453C-0A06-3504-2D9B-18ADE8EAB1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6937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08F20C91-14E7-FE73-FF18-565CFC11F3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6937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82FFFF00-BAD9-58F2-56C1-7B34821069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6937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C3D15B61-E22A-DCF3-DE17-C901058D49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6937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52A18F5E-B0BA-B50E-5921-EF835E429C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6937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EC3E09CD-3865-71A1-0173-7A25053570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6937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</p:grpSp>
      <p:sp>
        <p:nvSpPr>
          <p:cNvPr id="15" name="Title 1">
            <a:extLst>
              <a:ext uri="{FF2B5EF4-FFF2-40B4-BE49-F238E27FC236}">
                <a16:creationId xmlns:a16="http://schemas.microsoft.com/office/drawing/2014/main" id="{E3851C85-A393-9778-F662-44832F33FA8E}"/>
              </a:ext>
            </a:extLst>
          </p:cNvPr>
          <p:cNvSpPr txBox="1">
            <a:spLocks/>
          </p:cNvSpPr>
          <p:nvPr/>
        </p:nvSpPr>
        <p:spPr>
          <a:xfrm>
            <a:off x="3502731" y="1542402"/>
            <a:ext cx="5186842" cy="238791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200" b="1" dirty="0">
                <a:solidFill>
                  <a:schemeClr val="accent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THANK YOU!!</a:t>
            </a:r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95E993F6-A241-0F69-844E-B51331FF1E9A}"/>
              </a:ext>
            </a:extLst>
          </p:cNvPr>
          <p:cNvSpPr txBox="1">
            <a:spLocks/>
          </p:cNvSpPr>
          <p:nvPr/>
        </p:nvSpPr>
        <p:spPr>
          <a:xfrm>
            <a:off x="2106578" y="5342557"/>
            <a:ext cx="8588488" cy="5394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800" dirty="0">
              <a:solidFill>
                <a:schemeClr val="tx2"/>
              </a:solidFill>
              <a:latin typeface="Aptos" panose="020B0004020202020204" pitchFamily="34" charset="0"/>
              <a:cs typeface="Calibri" panose="020F0502020204030204" pitchFamily="34" charset="0"/>
            </a:endParaRPr>
          </a:p>
          <a:p>
            <a:endParaRPr lang="en-US" sz="1800" dirty="0">
              <a:solidFill>
                <a:schemeClr val="tx2"/>
              </a:solidFill>
              <a:latin typeface="Aptos" panose="020B0004020202020204" pitchFamily="34" charset="0"/>
              <a:cs typeface="Calibri" panose="020F0502020204030204" pitchFamily="34" charset="0"/>
            </a:endParaRPr>
          </a:p>
          <a:p>
            <a:endParaRPr lang="en-US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4618A4F3-EAB1-143F-D8EE-4872DE2799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05" y="-4155"/>
            <a:ext cx="2514948" cy="2174333"/>
            <a:chOff x="-305" y="-4155"/>
            <a:chExt cx="2514948" cy="2174333"/>
          </a:xfrm>
        </p:grpSpPr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651E71A1-53D4-E932-835A-5EF85ECFC7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1B4EBD25-566A-897B-1AC7-925E932138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8821E75C-92C9-8C72-1325-7BECF11518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AA673C3F-17E8-792C-F4F9-E7F6BE1849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2FC30100-217B-AD20-A8E1-9DE98BCFB0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9685727" y="4683666"/>
            <a:ext cx="2514948" cy="2174333"/>
            <a:chOff x="-305" y="-4155"/>
            <a:chExt cx="2514948" cy="2174333"/>
          </a:xfrm>
        </p:grpSpPr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D4E4B253-E83B-FB84-428D-3EA6D2BC45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A46ADC34-097A-7E99-1D9D-6D1765C019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47FF267C-DCBA-B551-AC00-C5E20FEF63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2FCF1BAA-6AE5-D3CD-501F-AA844B268C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7" name="Subtitle 2">
            <a:extLst>
              <a:ext uri="{FF2B5EF4-FFF2-40B4-BE49-F238E27FC236}">
                <a16:creationId xmlns:a16="http://schemas.microsoft.com/office/drawing/2014/main" id="{2ACEB7A2-3BB1-F311-B2BB-25F764DCD376}"/>
              </a:ext>
            </a:extLst>
          </p:cNvPr>
          <p:cNvSpPr txBox="1">
            <a:spLocks/>
          </p:cNvSpPr>
          <p:nvPr/>
        </p:nvSpPr>
        <p:spPr>
          <a:xfrm>
            <a:off x="2760890" y="4065257"/>
            <a:ext cx="6659046" cy="5150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6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Aptos" panose="020B000402020202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0701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18873D23-2DCF-4B31-A009-95721C06E8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13EF075-D4EF-4929-ADBC-91B27DA199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DAA26DFA-AAB2-4973-9C17-16D587C7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1863" y="508838"/>
            <a:ext cx="5217958" cy="6239661"/>
            <a:chOff x="-19221" y="251144"/>
            <a:chExt cx="5217958" cy="6239661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3F407F11-7321-4BF6-8536-CCE8E34245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251144"/>
              <a:ext cx="5187198" cy="6239661"/>
            </a:xfrm>
            <a:custGeom>
              <a:avLst/>
              <a:gdLst>
                <a:gd name="connsiteX0" fmla="*/ 2011811 w 5187198"/>
                <a:gd name="connsiteY0" fmla="*/ 4 h 6239661"/>
                <a:gd name="connsiteX1" fmla="*/ 2617011 w 5187198"/>
                <a:gd name="connsiteY1" fmla="*/ 70590 h 6239661"/>
                <a:gd name="connsiteX2" fmla="*/ 2690321 w 5187198"/>
                <a:gd name="connsiteY2" fmla="*/ 88146 h 6239661"/>
                <a:gd name="connsiteX3" fmla="*/ 2726863 w 5187198"/>
                <a:gd name="connsiteY3" fmla="*/ 97127 h 6239661"/>
                <a:gd name="connsiteX4" fmla="*/ 2762951 w 5187198"/>
                <a:gd name="connsiteY4" fmla="*/ 107375 h 6239661"/>
                <a:gd name="connsiteX5" fmla="*/ 2834843 w 5187198"/>
                <a:gd name="connsiteY5" fmla="*/ 128493 h 6239661"/>
                <a:gd name="connsiteX6" fmla="*/ 2906574 w 5187198"/>
                <a:gd name="connsiteY6" fmla="*/ 151076 h 6239661"/>
                <a:gd name="connsiteX7" fmla="*/ 3049504 w 5187198"/>
                <a:gd name="connsiteY7" fmla="*/ 202124 h 6239661"/>
                <a:gd name="connsiteX8" fmla="*/ 3189518 w 5187198"/>
                <a:gd name="connsiteY8" fmla="*/ 260159 h 6239661"/>
                <a:gd name="connsiteX9" fmla="*/ 3326048 w 5187198"/>
                <a:gd name="connsiteY9" fmla="*/ 325143 h 6239661"/>
                <a:gd name="connsiteX10" fmla="*/ 3459166 w 5187198"/>
                <a:gd name="connsiteY10" fmla="*/ 395936 h 6239661"/>
                <a:gd name="connsiteX11" fmla="*/ 3588578 w 5187198"/>
                <a:gd name="connsiteY11" fmla="*/ 472343 h 6239661"/>
                <a:gd name="connsiteX12" fmla="*/ 3651864 w 5187198"/>
                <a:gd name="connsiteY12" fmla="*/ 512600 h 6239661"/>
                <a:gd name="connsiteX13" fmla="*/ 3714514 w 5187198"/>
                <a:gd name="connsiteY13" fmla="*/ 553499 h 6239661"/>
                <a:gd name="connsiteX14" fmla="*/ 4181221 w 5187198"/>
                <a:gd name="connsiteY14" fmla="*/ 922912 h 6239661"/>
                <a:gd name="connsiteX15" fmla="*/ 4582963 w 5187198"/>
                <a:gd name="connsiteY15" fmla="*/ 1358264 h 6239661"/>
                <a:gd name="connsiteX16" fmla="*/ 4670721 w 5187198"/>
                <a:gd name="connsiteY16" fmla="*/ 1477644 h 6239661"/>
                <a:gd name="connsiteX17" fmla="*/ 4752378 w 5187198"/>
                <a:gd name="connsiteY17" fmla="*/ 1601187 h 6239661"/>
                <a:gd name="connsiteX18" fmla="*/ 4772168 w 5187198"/>
                <a:gd name="connsiteY18" fmla="*/ 1632456 h 6239661"/>
                <a:gd name="connsiteX19" fmla="*/ 4782117 w 5187198"/>
                <a:gd name="connsiteY19" fmla="*/ 1648104 h 6239661"/>
                <a:gd name="connsiteX20" fmla="*/ 4791381 w 5187198"/>
                <a:gd name="connsiteY20" fmla="*/ 1664150 h 6239661"/>
                <a:gd name="connsiteX21" fmla="*/ 4828190 w 5187198"/>
                <a:gd name="connsiteY21" fmla="*/ 1728379 h 6239661"/>
                <a:gd name="connsiteX22" fmla="*/ 4864832 w 5187198"/>
                <a:gd name="connsiteY22" fmla="*/ 1792796 h 6239661"/>
                <a:gd name="connsiteX23" fmla="*/ 4899201 w 5187198"/>
                <a:gd name="connsiteY23" fmla="*/ 1858342 h 6239661"/>
                <a:gd name="connsiteX24" fmla="*/ 4933266 w 5187198"/>
                <a:gd name="connsiteY24" fmla="*/ 1924155 h 6239661"/>
                <a:gd name="connsiteX25" fmla="*/ 4964403 w 5187198"/>
                <a:gd name="connsiteY25" fmla="*/ 1991384 h 6239661"/>
                <a:gd name="connsiteX26" fmla="*/ 4995019 w 5187198"/>
                <a:gd name="connsiteY26" fmla="*/ 2058823 h 6239661"/>
                <a:gd name="connsiteX27" fmla="*/ 5021999 w 5187198"/>
                <a:gd name="connsiteY27" fmla="*/ 2127723 h 6239661"/>
                <a:gd name="connsiteX28" fmla="*/ 5048321 w 5187198"/>
                <a:gd name="connsiteY28" fmla="*/ 2196908 h 6239661"/>
                <a:gd name="connsiteX29" fmla="*/ 5070546 w 5187198"/>
                <a:gd name="connsiteY29" fmla="*/ 2267547 h 6239661"/>
                <a:gd name="connsiteX30" fmla="*/ 5092171 w 5187198"/>
                <a:gd name="connsiteY30" fmla="*/ 2338256 h 6239661"/>
                <a:gd name="connsiteX31" fmla="*/ 5110305 w 5187198"/>
                <a:gd name="connsiteY31" fmla="*/ 2409886 h 6239661"/>
                <a:gd name="connsiteX32" fmla="*/ 5186393 w 5187198"/>
                <a:gd name="connsiteY32" fmla="*/ 2992022 h 6239661"/>
                <a:gd name="connsiteX33" fmla="*/ 5149045 w 5187198"/>
                <a:gd name="connsiteY33" fmla="*/ 3571816 h 6239661"/>
                <a:gd name="connsiteX34" fmla="*/ 5126572 w 5187198"/>
                <a:gd name="connsiteY34" fmla="*/ 3714520 h 6239661"/>
                <a:gd name="connsiteX35" fmla="*/ 5099067 w 5187198"/>
                <a:gd name="connsiteY35" fmla="*/ 3856108 h 6239661"/>
                <a:gd name="connsiteX36" fmla="*/ 5095699 w 5187198"/>
                <a:gd name="connsiteY36" fmla="*/ 3873868 h 6239661"/>
                <a:gd name="connsiteX37" fmla="*/ 5091573 w 5187198"/>
                <a:gd name="connsiteY37" fmla="*/ 3891426 h 6239661"/>
                <a:gd name="connsiteX38" fmla="*/ 5083324 w 5187198"/>
                <a:gd name="connsiteY38" fmla="*/ 3926541 h 6239661"/>
                <a:gd name="connsiteX39" fmla="*/ 5067256 w 5187198"/>
                <a:gd name="connsiteY39" fmla="*/ 3996889 h 6239661"/>
                <a:gd name="connsiteX40" fmla="*/ 5059194 w 5187198"/>
                <a:gd name="connsiteY40" fmla="*/ 4032171 h 6239661"/>
                <a:gd name="connsiteX41" fmla="*/ 5049522 w 5187198"/>
                <a:gd name="connsiteY41" fmla="*/ 4067833 h 6239661"/>
                <a:gd name="connsiteX42" fmla="*/ 5040067 w 5187198"/>
                <a:gd name="connsiteY42" fmla="*/ 4103553 h 6239661"/>
                <a:gd name="connsiteX43" fmla="*/ 5028960 w 5187198"/>
                <a:gd name="connsiteY43" fmla="*/ 4138946 h 6239661"/>
                <a:gd name="connsiteX44" fmla="*/ 4917351 w 5187198"/>
                <a:gd name="connsiteY44" fmla="*/ 4417041 h 6239661"/>
                <a:gd name="connsiteX45" fmla="*/ 4756163 w 5187198"/>
                <a:gd name="connsiteY45" fmla="*/ 4676402 h 6239661"/>
                <a:gd name="connsiteX46" fmla="*/ 4322493 w 5187198"/>
                <a:gd name="connsiteY46" fmla="*/ 5105604 h 6239661"/>
                <a:gd name="connsiteX47" fmla="*/ 3840510 w 5187198"/>
                <a:gd name="connsiteY47" fmla="*/ 5429590 h 6239661"/>
                <a:gd name="connsiteX48" fmla="*/ 3606447 w 5187198"/>
                <a:gd name="connsiteY48" fmla="*/ 5572862 h 6239661"/>
                <a:gd name="connsiteX49" fmla="*/ 3488814 w 5187198"/>
                <a:gd name="connsiteY49" fmla="*/ 5647178 h 6239661"/>
                <a:gd name="connsiteX50" fmla="*/ 3365864 w 5187198"/>
                <a:gd name="connsiteY50" fmla="*/ 5722735 h 6239661"/>
                <a:gd name="connsiteX51" fmla="*/ 2839486 w 5187198"/>
                <a:gd name="connsiteY51" fmla="*/ 5999120 h 6239661"/>
                <a:gd name="connsiteX52" fmla="*/ 2242423 w 5187198"/>
                <a:gd name="connsiteY52" fmla="*/ 6192346 h 6239661"/>
                <a:gd name="connsiteX53" fmla="*/ 1589380 w 5187198"/>
                <a:gd name="connsiteY53" fmla="*/ 6230657 h 6239661"/>
                <a:gd name="connsiteX54" fmla="*/ 1548244 w 5187198"/>
                <a:gd name="connsiteY54" fmla="*/ 6226706 h 6239661"/>
                <a:gd name="connsiteX55" fmla="*/ 1507348 w 5187198"/>
                <a:gd name="connsiteY55" fmla="*/ 6221428 h 6239661"/>
                <a:gd name="connsiteX56" fmla="*/ 1466401 w 5187198"/>
                <a:gd name="connsiteY56" fmla="*/ 6215904 h 6239661"/>
                <a:gd name="connsiteX57" fmla="*/ 1425773 w 5187198"/>
                <a:gd name="connsiteY57" fmla="*/ 6209191 h 6239661"/>
                <a:gd name="connsiteX58" fmla="*/ 1344960 w 5187198"/>
                <a:gd name="connsiteY58" fmla="*/ 6193681 h 6239661"/>
                <a:gd name="connsiteX59" fmla="*/ 1265007 w 5187198"/>
                <a:gd name="connsiteY59" fmla="*/ 6175388 h 6239661"/>
                <a:gd name="connsiteX60" fmla="*/ 1225415 w 5187198"/>
                <a:gd name="connsiteY60" fmla="*/ 6165243 h 6239661"/>
                <a:gd name="connsiteX61" fmla="*/ 1186567 w 5187198"/>
                <a:gd name="connsiteY61" fmla="*/ 6154486 h 6239661"/>
                <a:gd name="connsiteX62" fmla="*/ 1111158 w 5187198"/>
                <a:gd name="connsiteY62" fmla="*/ 6130918 h 6239661"/>
                <a:gd name="connsiteX63" fmla="*/ 1035915 w 5187198"/>
                <a:gd name="connsiteY63" fmla="*/ 6107163 h 6239661"/>
                <a:gd name="connsiteX64" fmla="*/ 961579 w 5187198"/>
                <a:gd name="connsiteY64" fmla="*/ 6079594 h 6239661"/>
                <a:gd name="connsiteX65" fmla="*/ 395297 w 5187198"/>
                <a:gd name="connsiteY65" fmla="*/ 5792812 h 6239661"/>
                <a:gd name="connsiteX66" fmla="*/ 265239 w 5187198"/>
                <a:gd name="connsiteY66" fmla="*/ 5701511 h 6239661"/>
                <a:gd name="connsiteX67" fmla="*/ 233756 w 5187198"/>
                <a:gd name="connsiteY67" fmla="*/ 5677542 h 6239661"/>
                <a:gd name="connsiteX68" fmla="*/ 202800 w 5187198"/>
                <a:gd name="connsiteY68" fmla="*/ 5652902 h 6239661"/>
                <a:gd name="connsiteX69" fmla="*/ 140918 w 5187198"/>
                <a:gd name="connsiteY69" fmla="*/ 5603515 h 6239661"/>
                <a:gd name="connsiteX70" fmla="*/ 110625 w 5187198"/>
                <a:gd name="connsiteY70" fmla="*/ 5578127 h 6239661"/>
                <a:gd name="connsiteX71" fmla="*/ 95631 w 5187198"/>
                <a:gd name="connsiteY71" fmla="*/ 5565299 h 6239661"/>
                <a:gd name="connsiteX72" fmla="*/ 81966 w 5187198"/>
                <a:gd name="connsiteY72" fmla="*/ 5550973 h 6239661"/>
                <a:gd name="connsiteX73" fmla="*/ 27991 w 5187198"/>
                <a:gd name="connsiteY73" fmla="*/ 5493272 h 6239661"/>
                <a:gd name="connsiteX74" fmla="*/ 1454 w 5187198"/>
                <a:gd name="connsiteY74" fmla="*/ 5464252 h 6239661"/>
                <a:gd name="connsiteX75" fmla="*/ 0 w 5187198"/>
                <a:gd name="connsiteY75" fmla="*/ 5462518 h 6239661"/>
                <a:gd name="connsiteX76" fmla="*/ 0 w 5187198"/>
                <a:gd name="connsiteY76" fmla="*/ 4720187 h 6239661"/>
                <a:gd name="connsiteX77" fmla="*/ 109684 w 5187198"/>
                <a:gd name="connsiteY77" fmla="*/ 4836724 h 6239661"/>
                <a:gd name="connsiteX78" fmla="*/ 306959 w 5187198"/>
                <a:gd name="connsiteY78" fmla="*/ 5007200 h 6239661"/>
                <a:gd name="connsiteX79" fmla="*/ 358101 w 5187198"/>
                <a:gd name="connsiteY79" fmla="*/ 5046057 h 6239661"/>
                <a:gd name="connsiteX80" fmla="*/ 383328 w 5187198"/>
                <a:gd name="connsiteY80" fmla="*/ 5065684 h 6239661"/>
                <a:gd name="connsiteX81" fmla="*/ 409503 w 5187198"/>
                <a:gd name="connsiteY81" fmla="*/ 5083942 h 6239661"/>
                <a:gd name="connsiteX82" fmla="*/ 461889 w 5187198"/>
                <a:gd name="connsiteY82" fmla="*/ 5119888 h 6239661"/>
                <a:gd name="connsiteX83" fmla="*/ 474883 w 5187198"/>
                <a:gd name="connsiteY83" fmla="*/ 5128933 h 6239661"/>
                <a:gd name="connsiteX84" fmla="*/ 486410 w 5187198"/>
                <a:gd name="connsiteY84" fmla="*/ 5139557 h 6239661"/>
                <a:gd name="connsiteX85" fmla="*/ 510852 w 5187198"/>
                <a:gd name="connsiteY85" fmla="*/ 5159089 h 6239661"/>
                <a:gd name="connsiteX86" fmla="*/ 560653 w 5187198"/>
                <a:gd name="connsiteY86" fmla="*/ 5196893 h 6239661"/>
                <a:gd name="connsiteX87" fmla="*/ 585485 w 5187198"/>
                <a:gd name="connsiteY87" fmla="*/ 5215834 h 6239661"/>
                <a:gd name="connsiteX88" fmla="*/ 610707 w 5187198"/>
                <a:gd name="connsiteY88" fmla="*/ 5234185 h 6239661"/>
                <a:gd name="connsiteX89" fmla="*/ 714768 w 5187198"/>
                <a:gd name="connsiteY89" fmla="*/ 5303103 h 6239661"/>
                <a:gd name="connsiteX90" fmla="*/ 1166634 w 5187198"/>
                <a:gd name="connsiteY90" fmla="*/ 5513322 h 6239661"/>
                <a:gd name="connsiteX91" fmla="*/ 1225991 w 5187198"/>
                <a:gd name="connsiteY91" fmla="*/ 5533632 h 6239661"/>
                <a:gd name="connsiteX92" fmla="*/ 1286680 w 5187198"/>
                <a:gd name="connsiteY92" fmla="*/ 5550705 h 6239661"/>
                <a:gd name="connsiteX93" fmla="*/ 1347310 w 5187198"/>
                <a:gd name="connsiteY93" fmla="*/ 5567995 h 6239661"/>
                <a:gd name="connsiteX94" fmla="*/ 1377002 w 5187198"/>
                <a:gd name="connsiteY94" fmla="*/ 5575719 h 6239661"/>
                <a:gd name="connsiteX95" fmla="*/ 1406328 w 5187198"/>
                <a:gd name="connsiteY95" fmla="*/ 5582649 h 6239661"/>
                <a:gd name="connsiteX96" fmla="*/ 1465060 w 5187198"/>
                <a:gd name="connsiteY96" fmla="*/ 5594909 h 6239661"/>
                <a:gd name="connsiteX97" fmla="*/ 1523881 w 5187198"/>
                <a:gd name="connsiteY97" fmla="*/ 5605105 h 6239661"/>
                <a:gd name="connsiteX98" fmla="*/ 1553325 w 5187198"/>
                <a:gd name="connsiteY98" fmla="*/ 5609865 h 6239661"/>
                <a:gd name="connsiteX99" fmla="*/ 1582813 w 5187198"/>
                <a:gd name="connsiteY99" fmla="*/ 5613593 h 6239661"/>
                <a:gd name="connsiteX100" fmla="*/ 1612301 w 5187198"/>
                <a:gd name="connsiteY100" fmla="*/ 5617321 h 6239661"/>
                <a:gd name="connsiteX101" fmla="*/ 1641863 w 5187198"/>
                <a:gd name="connsiteY101" fmla="*/ 5619910 h 6239661"/>
                <a:gd name="connsiteX102" fmla="*/ 2117508 w 5187198"/>
                <a:gd name="connsiteY102" fmla="*/ 5595156 h 6239661"/>
                <a:gd name="connsiteX103" fmla="*/ 2597368 w 5187198"/>
                <a:gd name="connsiteY103" fmla="*/ 5447381 h 6239661"/>
                <a:gd name="connsiteX104" fmla="*/ 3082968 w 5187198"/>
                <a:gd name="connsiteY104" fmla="*/ 5223245 h 6239661"/>
                <a:gd name="connsiteX105" fmla="*/ 3334855 w 5187198"/>
                <a:gd name="connsiteY105" fmla="*/ 5097383 h 6239661"/>
                <a:gd name="connsiteX106" fmla="*/ 3599509 w 5187198"/>
                <a:gd name="connsiteY106" fmla="*/ 4976217 h 6239661"/>
                <a:gd name="connsiteX107" fmla="*/ 4112002 w 5187198"/>
                <a:gd name="connsiteY107" fmla="*/ 4766359 h 6239661"/>
                <a:gd name="connsiteX108" fmla="*/ 4348983 w 5187198"/>
                <a:gd name="connsiteY108" fmla="*/ 4649833 h 6239661"/>
                <a:gd name="connsiteX109" fmla="*/ 4560505 w 5187198"/>
                <a:gd name="connsiteY109" fmla="*/ 4501564 h 6239661"/>
                <a:gd name="connsiteX110" fmla="*/ 4731963 w 5187198"/>
                <a:gd name="connsiteY110" fmla="*/ 4309870 h 6239661"/>
                <a:gd name="connsiteX111" fmla="*/ 4852344 w 5187198"/>
                <a:gd name="connsiteY111" fmla="*/ 4078640 h 6239661"/>
                <a:gd name="connsiteX112" fmla="*/ 4863972 w 5187198"/>
                <a:gd name="connsiteY112" fmla="*/ 4047790 h 6239661"/>
                <a:gd name="connsiteX113" fmla="*/ 4874144 w 5187198"/>
                <a:gd name="connsiteY113" fmla="*/ 4016320 h 6239661"/>
                <a:gd name="connsiteX114" fmla="*/ 4884127 w 5187198"/>
                <a:gd name="connsiteY114" fmla="*/ 3984682 h 6239661"/>
                <a:gd name="connsiteX115" fmla="*/ 4892800 w 5187198"/>
                <a:gd name="connsiteY115" fmla="*/ 3951883 h 6239661"/>
                <a:gd name="connsiteX116" fmla="*/ 4909526 w 5187198"/>
                <a:gd name="connsiteY116" fmla="*/ 3886001 h 6239661"/>
                <a:gd name="connsiteX117" fmla="*/ 4917687 w 5187198"/>
                <a:gd name="connsiteY117" fmla="*/ 3852948 h 6239661"/>
                <a:gd name="connsiteX118" fmla="*/ 4921768 w 5187198"/>
                <a:gd name="connsiteY118" fmla="*/ 3836422 h 6239661"/>
                <a:gd name="connsiteX119" fmla="*/ 4924845 w 5187198"/>
                <a:gd name="connsiteY119" fmla="*/ 3819742 h 6239661"/>
                <a:gd name="connsiteX120" fmla="*/ 4948230 w 5187198"/>
                <a:gd name="connsiteY120" fmla="*/ 3685744 h 6239661"/>
                <a:gd name="connsiteX121" fmla="*/ 4962782 w 5187198"/>
                <a:gd name="connsiteY121" fmla="*/ 3550540 h 6239661"/>
                <a:gd name="connsiteX122" fmla="*/ 4939468 w 5187198"/>
                <a:gd name="connsiteY122" fmla="*/ 3010249 h 6239661"/>
                <a:gd name="connsiteX123" fmla="*/ 4816901 w 5187198"/>
                <a:gd name="connsiteY123" fmla="*/ 2488224 h 6239661"/>
                <a:gd name="connsiteX124" fmla="*/ 4797005 w 5187198"/>
                <a:gd name="connsiteY124" fmla="*/ 2424470 h 6239661"/>
                <a:gd name="connsiteX125" fmla="*/ 4774433 w 5187198"/>
                <a:gd name="connsiteY125" fmla="*/ 2361620 h 6239661"/>
                <a:gd name="connsiteX126" fmla="*/ 4752459 w 5187198"/>
                <a:gd name="connsiteY126" fmla="*/ 2298700 h 6239661"/>
                <a:gd name="connsiteX127" fmla="*/ 4728083 w 5187198"/>
                <a:gd name="connsiteY127" fmla="*/ 2236526 h 6239661"/>
                <a:gd name="connsiteX128" fmla="*/ 4704471 w 5187198"/>
                <a:gd name="connsiteY128" fmla="*/ 2174095 h 6239661"/>
                <a:gd name="connsiteX129" fmla="*/ 4678399 w 5187198"/>
                <a:gd name="connsiteY129" fmla="*/ 2112626 h 6239661"/>
                <a:gd name="connsiteX130" fmla="*/ 4652601 w 5187198"/>
                <a:gd name="connsiteY130" fmla="*/ 2050999 h 6239661"/>
                <a:gd name="connsiteX131" fmla="*/ 4624205 w 5187198"/>
                <a:gd name="connsiteY131" fmla="*/ 1990415 h 6239661"/>
                <a:gd name="connsiteX132" fmla="*/ 4595398 w 5187198"/>
                <a:gd name="connsiteY132" fmla="*/ 1930069 h 6239661"/>
                <a:gd name="connsiteX133" fmla="*/ 4563827 w 5187198"/>
                <a:gd name="connsiteY133" fmla="*/ 1870952 h 6239661"/>
                <a:gd name="connsiteX134" fmla="*/ 4531433 w 5187198"/>
                <a:gd name="connsiteY134" fmla="*/ 1812311 h 6239661"/>
                <a:gd name="connsiteX135" fmla="*/ 4523315 w 5187198"/>
                <a:gd name="connsiteY135" fmla="*/ 1797616 h 6239661"/>
                <a:gd name="connsiteX136" fmla="*/ 4514482 w 5187198"/>
                <a:gd name="connsiteY136" fmla="*/ 1783425 h 6239661"/>
                <a:gd name="connsiteX137" fmla="*/ 4496845 w 5187198"/>
                <a:gd name="connsiteY137" fmla="*/ 1754936 h 6239661"/>
                <a:gd name="connsiteX138" fmla="*/ 4461463 w 5187198"/>
                <a:gd name="connsiteY138" fmla="*/ 1697929 h 6239661"/>
                <a:gd name="connsiteX139" fmla="*/ 4452660 w 5187198"/>
                <a:gd name="connsiteY139" fmla="*/ 1683629 h 6239661"/>
                <a:gd name="connsiteX140" fmla="*/ 4443141 w 5187198"/>
                <a:gd name="connsiteY140" fmla="*/ 1669834 h 6239661"/>
                <a:gd name="connsiteX141" fmla="*/ 4424241 w 5187198"/>
                <a:gd name="connsiteY141" fmla="*/ 1642166 h 6239661"/>
                <a:gd name="connsiteX142" fmla="*/ 4346886 w 5187198"/>
                <a:gd name="connsiteY142" fmla="*/ 1532412 h 6239661"/>
                <a:gd name="connsiteX143" fmla="*/ 3985497 w 5187198"/>
                <a:gd name="connsiteY143" fmla="*/ 1134649 h 6239661"/>
                <a:gd name="connsiteX144" fmla="*/ 3545665 w 5187198"/>
                <a:gd name="connsiteY144" fmla="*/ 825877 h 6239661"/>
                <a:gd name="connsiteX145" fmla="*/ 3486190 w 5187198"/>
                <a:gd name="connsiteY145" fmla="*/ 794756 h 6239661"/>
                <a:gd name="connsiteX146" fmla="*/ 3426182 w 5187198"/>
                <a:gd name="connsiteY146" fmla="*/ 764765 h 6239661"/>
                <a:gd name="connsiteX147" fmla="*/ 3365044 w 5187198"/>
                <a:gd name="connsiteY147" fmla="*/ 737255 h 6239661"/>
                <a:gd name="connsiteX148" fmla="*/ 3334529 w 5187198"/>
                <a:gd name="connsiteY148" fmla="*/ 723514 h 6239661"/>
                <a:gd name="connsiteX149" fmla="*/ 3303733 w 5187198"/>
                <a:gd name="connsiteY149" fmla="*/ 710395 h 6239661"/>
                <a:gd name="connsiteX150" fmla="*/ 3179033 w 5187198"/>
                <a:gd name="connsiteY150" fmla="*/ 662259 h 6239661"/>
                <a:gd name="connsiteX151" fmla="*/ 3052408 w 5187198"/>
                <a:gd name="connsiteY151" fmla="*/ 620447 h 6239661"/>
                <a:gd name="connsiteX152" fmla="*/ 2924325 w 5187198"/>
                <a:gd name="connsiteY152" fmla="*/ 584505 h 6239661"/>
                <a:gd name="connsiteX153" fmla="*/ 2859667 w 5187198"/>
                <a:gd name="connsiteY153" fmla="*/ 569266 h 6239661"/>
                <a:gd name="connsiteX154" fmla="*/ 2795226 w 5187198"/>
                <a:gd name="connsiteY154" fmla="*/ 554085 h 6239661"/>
                <a:gd name="connsiteX155" fmla="*/ 2729702 w 5187198"/>
                <a:gd name="connsiteY155" fmla="*/ 540354 h 6239661"/>
                <a:gd name="connsiteX156" fmla="*/ 2663758 w 5187198"/>
                <a:gd name="connsiteY156" fmla="*/ 527322 h 6239661"/>
                <a:gd name="connsiteX157" fmla="*/ 2630927 w 5187198"/>
                <a:gd name="connsiteY157" fmla="*/ 520495 h 6239661"/>
                <a:gd name="connsiteX158" fmla="*/ 2597965 w 5187198"/>
                <a:gd name="connsiteY158" fmla="*/ 515024 h 6239661"/>
                <a:gd name="connsiteX159" fmla="*/ 2532205 w 5187198"/>
                <a:gd name="connsiteY159" fmla="*/ 503895 h 6239661"/>
                <a:gd name="connsiteX160" fmla="*/ 2010064 w 5187198"/>
                <a:gd name="connsiteY160" fmla="*/ 452552 h 6239661"/>
                <a:gd name="connsiteX161" fmla="*/ 1494552 w 5187198"/>
                <a:gd name="connsiteY161" fmla="*/ 485055 h 6239661"/>
                <a:gd name="connsiteX162" fmla="*/ 1366896 w 5187198"/>
                <a:gd name="connsiteY162" fmla="*/ 509389 h 6239661"/>
                <a:gd name="connsiteX163" fmla="*/ 1240175 w 5187198"/>
                <a:gd name="connsiteY163" fmla="*/ 541045 h 6239661"/>
                <a:gd name="connsiteX164" fmla="*/ 1177438 w 5187198"/>
                <a:gd name="connsiteY164" fmla="*/ 560170 h 6239661"/>
                <a:gd name="connsiteX165" fmla="*/ 1145987 w 5187198"/>
                <a:gd name="connsiteY165" fmla="*/ 569826 h 6239661"/>
                <a:gd name="connsiteX166" fmla="*/ 1130315 w 5187198"/>
                <a:gd name="connsiteY166" fmla="*/ 574669 h 6239661"/>
                <a:gd name="connsiteX167" fmla="*/ 1114873 w 5187198"/>
                <a:gd name="connsiteY167" fmla="*/ 580384 h 6239661"/>
                <a:gd name="connsiteX168" fmla="*/ 1052839 w 5187198"/>
                <a:gd name="connsiteY168" fmla="*/ 602943 h 6239661"/>
                <a:gd name="connsiteX169" fmla="*/ 991135 w 5187198"/>
                <a:gd name="connsiteY169" fmla="*/ 626866 h 6239661"/>
                <a:gd name="connsiteX170" fmla="*/ 930179 w 5187198"/>
                <a:gd name="connsiteY170" fmla="*/ 653191 h 6239661"/>
                <a:gd name="connsiteX171" fmla="*/ 869768 w 5187198"/>
                <a:gd name="connsiteY171" fmla="*/ 680937 h 6239661"/>
                <a:gd name="connsiteX172" fmla="*/ 810085 w 5187198"/>
                <a:gd name="connsiteY172" fmla="*/ 710734 h 6239661"/>
                <a:gd name="connsiteX173" fmla="*/ 751220 w 5187198"/>
                <a:gd name="connsiteY173" fmla="*/ 741794 h 6239661"/>
                <a:gd name="connsiteX174" fmla="*/ 532669 w 5187198"/>
                <a:gd name="connsiteY174" fmla="*/ 881688 h 6239661"/>
                <a:gd name="connsiteX175" fmla="*/ 354185 w 5187198"/>
                <a:gd name="connsiteY175" fmla="*/ 1050286 h 6239661"/>
                <a:gd name="connsiteX176" fmla="*/ 315980 w 5187198"/>
                <a:gd name="connsiteY176" fmla="*/ 1098125 h 6239661"/>
                <a:gd name="connsiteX177" fmla="*/ 280345 w 5187198"/>
                <a:gd name="connsiteY177" fmla="*/ 1149782 h 6239661"/>
                <a:gd name="connsiteX178" fmla="*/ 245890 w 5187198"/>
                <a:gd name="connsiteY178" fmla="*/ 1203959 h 6239661"/>
                <a:gd name="connsiteX179" fmla="*/ 212162 w 5187198"/>
                <a:gd name="connsiteY179" fmla="*/ 1260184 h 6239661"/>
                <a:gd name="connsiteX180" fmla="*/ 80716 w 5187198"/>
                <a:gd name="connsiteY180" fmla="*/ 1502476 h 6239661"/>
                <a:gd name="connsiteX181" fmla="*/ 0 w 5187198"/>
                <a:gd name="connsiteY181" fmla="*/ 1648841 h 6239661"/>
                <a:gd name="connsiteX182" fmla="*/ 0 w 5187198"/>
                <a:gd name="connsiteY182" fmla="*/ 954863 h 6239661"/>
                <a:gd name="connsiteX183" fmla="*/ 43491 w 5187198"/>
                <a:gd name="connsiteY183" fmla="*/ 895513 h 6239661"/>
                <a:gd name="connsiteX184" fmla="*/ 93923 w 5187198"/>
                <a:gd name="connsiteY184" fmla="*/ 834489 h 6239661"/>
                <a:gd name="connsiteX185" fmla="*/ 323465 w 5187198"/>
                <a:gd name="connsiteY185" fmla="*/ 617671 h 6239661"/>
                <a:gd name="connsiteX186" fmla="*/ 574777 w 5187198"/>
                <a:gd name="connsiteY186" fmla="*/ 446794 h 6239661"/>
                <a:gd name="connsiteX187" fmla="*/ 638943 w 5187198"/>
                <a:gd name="connsiteY187" fmla="*/ 408925 h 6239661"/>
                <a:gd name="connsiteX188" fmla="*/ 703505 w 5187198"/>
                <a:gd name="connsiteY188" fmla="*/ 371742 h 6239661"/>
                <a:gd name="connsiteX189" fmla="*/ 769262 w 5187198"/>
                <a:gd name="connsiteY189" fmla="*/ 336154 h 6239661"/>
                <a:gd name="connsiteX190" fmla="*/ 835552 w 5187198"/>
                <a:gd name="connsiteY190" fmla="*/ 301173 h 6239661"/>
                <a:gd name="connsiteX191" fmla="*/ 902979 w 5187198"/>
                <a:gd name="connsiteY191" fmla="*/ 268004 h 6239661"/>
                <a:gd name="connsiteX192" fmla="*/ 971127 w 5187198"/>
                <a:gd name="connsiteY192" fmla="*/ 235607 h 6239661"/>
                <a:gd name="connsiteX193" fmla="*/ 988238 w 5187198"/>
                <a:gd name="connsiteY193" fmla="*/ 227556 h 6239661"/>
                <a:gd name="connsiteX194" fmla="*/ 1005744 w 5187198"/>
                <a:gd name="connsiteY194" fmla="*/ 220191 h 6239661"/>
                <a:gd name="connsiteX195" fmla="*/ 1040729 w 5187198"/>
                <a:gd name="connsiteY195" fmla="*/ 205569 h 6239661"/>
                <a:gd name="connsiteX196" fmla="*/ 1110835 w 5187198"/>
                <a:gd name="connsiteY196" fmla="*/ 176248 h 6239661"/>
                <a:gd name="connsiteX197" fmla="*/ 1254256 w 5187198"/>
                <a:gd name="connsiteY197" fmla="*/ 123796 h 6239661"/>
                <a:gd name="connsiteX198" fmla="*/ 1401310 w 5187198"/>
                <a:gd name="connsiteY198" fmla="*/ 79852 h 6239661"/>
                <a:gd name="connsiteX199" fmla="*/ 2011811 w 5187198"/>
                <a:gd name="connsiteY199" fmla="*/ 4 h 6239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</a:cxnLst>
              <a:rect l="l" t="t" r="r" b="b"/>
              <a:pathLst>
                <a:path w="5187198" h="6239661">
                  <a:moveTo>
                    <a:pt x="2011811" y="4"/>
                  </a:moveTo>
                  <a:cubicBezTo>
                    <a:pt x="2217306" y="120"/>
                    <a:pt x="2420903" y="25925"/>
                    <a:pt x="2617011" y="70590"/>
                  </a:cubicBezTo>
                  <a:lnTo>
                    <a:pt x="2690321" y="88146"/>
                  </a:lnTo>
                  <a:lnTo>
                    <a:pt x="2726863" y="97127"/>
                  </a:lnTo>
                  <a:lnTo>
                    <a:pt x="2762951" y="107375"/>
                  </a:lnTo>
                  <a:lnTo>
                    <a:pt x="2834843" y="128493"/>
                  </a:lnTo>
                  <a:cubicBezTo>
                    <a:pt x="2858788" y="135605"/>
                    <a:pt x="2882632" y="142226"/>
                    <a:pt x="2906574" y="151076"/>
                  </a:cubicBezTo>
                  <a:cubicBezTo>
                    <a:pt x="2954475" y="167852"/>
                    <a:pt x="3002363" y="183813"/>
                    <a:pt x="3049504" y="202124"/>
                  </a:cubicBezTo>
                  <a:lnTo>
                    <a:pt x="3189518" y="260159"/>
                  </a:lnTo>
                  <a:lnTo>
                    <a:pt x="3326048" y="325143"/>
                  </a:lnTo>
                  <a:cubicBezTo>
                    <a:pt x="3370687" y="348464"/>
                    <a:pt x="3414908" y="372485"/>
                    <a:pt x="3459166" y="395936"/>
                  </a:cubicBezTo>
                  <a:cubicBezTo>
                    <a:pt x="3502947" y="420302"/>
                    <a:pt x="3545491" y="447118"/>
                    <a:pt x="3588578" y="472343"/>
                  </a:cubicBezTo>
                  <a:cubicBezTo>
                    <a:pt x="3610346" y="484551"/>
                    <a:pt x="3630797" y="499072"/>
                    <a:pt x="3651864" y="512600"/>
                  </a:cubicBezTo>
                  <a:lnTo>
                    <a:pt x="3714514" y="553499"/>
                  </a:lnTo>
                  <a:cubicBezTo>
                    <a:pt x="3880005" y="664844"/>
                    <a:pt x="4036083" y="788388"/>
                    <a:pt x="4181221" y="922912"/>
                  </a:cubicBezTo>
                  <a:cubicBezTo>
                    <a:pt x="4326221" y="1057515"/>
                    <a:pt x="4461955" y="1202038"/>
                    <a:pt x="4582963" y="1358264"/>
                  </a:cubicBezTo>
                  <a:cubicBezTo>
                    <a:pt x="4614206" y="1396543"/>
                    <a:pt x="4642091" y="1437400"/>
                    <a:pt x="4670721" y="1477644"/>
                  </a:cubicBezTo>
                  <a:cubicBezTo>
                    <a:pt x="4700172" y="1517414"/>
                    <a:pt x="4725864" y="1559538"/>
                    <a:pt x="4752378" y="1601187"/>
                  </a:cubicBezTo>
                  <a:lnTo>
                    <a:pt x="4772168" y="1632456"/>
                  </a:lnTo>
                  <a:lnTo>
                    <a:pt x="4782117" y="1648104"/>
                  </a:lnTo>
                  <a:lnTo>
                    <a:pt x="4791381" y="1664150"/>
                  </a:lnTo>
                  <a:lnTo>
                    <a:pt x="4828190" y="1728379"/>
                  </a:lnTo>
                  <a:cubicBezTo>
                    <a:pt x="4840266" y="1749930"/>
                    <a:pt x="4853470" y="1770740"/>
                    <a:pt x="4864832" y="1792796"/>
                  </a:cubicBezTo>
                  <a:lnTo>
                    <a:pt x="4899201" y="1858342"/>
                  </a:lnTo>
                  <a:cubicBezTo>
                    <a:pt x="4910484" y="1880260"/>
                    <a:pt x="4922532" y="1901920"/>
                    <a:pt x="4933266" y="1924155"/>
                  </a:cubicBezTo>
                  <a:lnTo>
                    <a:pt x="4964403" y="1991384"/>
                  </a:lnTo>
                  <a:cubicBezTo>
                    <a:pt x="4974618" y="2013829"/>
                    <a:pt x="4985323" y="2036171"/>
                    <a:pt x="4995019" y="2058823"/>
                  </a:cubicBezTo>
                  <a:lnTo>
                    <a:pt x="5021999" y="2127723"/>
                  </a:lnTo>
                  <a:lnTo>
                    <a:pt x="5048321" y="2196908"/>
                  </a:lnTo>
                  <a:lnTo>
                    <a:pt x="5070546" y="2267547"/>
                  </a:lnTo>
                  <a:cubicBezTo>
                    <a:pt x="5078054" y="2291004"/>
                    <a:pt x="5085044" y="2314670"/>
                    <a:pt x="5092171" y="2338256"/>
                  </a:cubicBezTo>
                  <a:cubicBezTo>
                    <a:pt x="5098670" y="2362023"/>
                    <a:pt x="5104296" y="2386019"/>
                    <a:pt x="5110305" y="2409886"/>
                  </a:cubicBezTo>
                  <a:cubicBezTo>
                    <a:pt x="5158097" y="2600976"/>
                    <a:pt x="5182068" y="2797044"/>
                    <a:pt x="5186393" y="2992022"/>
                  </a:cubicBezTo>
                  <a:cubicBezTo>
                    <a:pt x="5191013" y="3187195"/>
                    <a:pt x="5175397" y="3380886"/>
                    <a:pt x="5149045" y="3571816"/>
                  </a:cubicBezTo>
                  <a:cubicBezTo>
                    <a:pt x="5141154" y="3619431"/>
                    <a:pt x="5133539" y="3666889"/>
                    <a:pt x="5126572" y="3714520"/>
                  </a:cubicBezTo>
                  <a:cubicBezTo>
                    <a:pt x="5117276" y="3761759"/>
                    <a:pt x="5107793" y="3808831"/>
                    <a:pt x="5099067" y="3856108"/>
                  </a:cubicBezTo>
                  <a:lnTo>
                    <a:pt x="5095699" y="3873868"/>
                  </a:lnTo>
                  <a:lnTo>
                    <a:pt x="5091573" y="3891426"/>
                  </a:lnTo>
                  <a:lnTo>
                    <a:pt x="5083324" y="3926541"/>
                  </a:lnTo>
                  <a:lnTo>
                    <a:pt x="5067256" y="3996889"/>
                  </a:lnTo>
                  <a:cubicBezTo>
                    <a:pt x="5064451" y="4008657"/>
                    <a:pt x="5062244" y="4020353"/>
                    <a:pt x="5059194" y="4032171"/>
                  </a:cubicBezTo>
                  <a:lnTo>
                    <a:pt x="5049522" y="4067833"/>
                  </a:lnTo>
                  <a:lnTo>
                    <a:pt x="5040067" y="4103553"/>
                  </a:lnTo>
                  <a:cubicBezTo>
                    <a:pt x="5036554" y="4115363"/>
                    <a:pt x="5032689" y="4127194"/>
                    <a:pt x="5028960" y="4138946"/>
                  </a:cubicBezTo>
                  <a:cubicBezTo>
                    <a:pt x="4999693" y="4233462"/>
                    <a:pt x="4962869" y="4326764"/>
                    <a:pt x="4917351" y="4417041"/>
                  </a:cubicBezTo>
                  <a:cubicBezTo>
                    <a:pt x="4871860" y="4507209"/>
                    <a:pt x="4817597" y="4594215"/>
                    <a:pt x="4756163" y="4676402"/>
                  </a:cubicBezTo>
                  <a:cubicBezTo>
                    <a:pt x="4632803" y="4840875"/>
                    <a:pt x="4480597" y="4982783"/>
                    <a:pt x="4322493" y="5105604"/>
                  </a:cubicBezTo>
                  <a:cubicBezTo>
                    <a:pt x="4163928" y="5228420"/>
                    <a:pt x="3999564" y="5332640"/>
                    <a:pt x="3840510" y="5429590"/>
                  </a:cubicBezTo>
                  <a:cubicBezTo>
                    <a:pt x="3760954" y="5478172"/>
                    <a:pt x="3682353" y="5524924"/>
                    <a:pt x="3606447" y="5572862"/>
                  </a:cubicBezTo>
                  <a:lnTo>
                    <a:pt x="3488814" y="5647178"/>
                  </a:lnTo>
                  <a:cubicBezTo>
                    <a:pt x="3448270" y="5672597"/>
                    <a:pt x="3407323" y="5697792"/>
                    <a:pt x="3365864" y="5722735"/>
                  </a:cubicBezTo>
                  <a:cubicBezTo>
                    <a:pt x="3200163" y="5822424"/>
                    <a:pt x="3026125" y="5917328"/>
                    <a:pt x="2839486" y="5999120"/>
                  </a:cubicBezTo>
                  <a:cubicBezTo>
                    <a:pt x="2653201" y="6080891"/>
                    <a:pt x="2453560" y="6149344"/>
                    <a:pt x="2242423" y="6192346"/>
                  </a:cubicBezTo>
                  <a:cubicBezTo>
                    <a:pt x="2031719" y="6235463"/>
                    <a:pt x="1808952" y="6251353"/>
                    <a:pt x="1589380" y="6230657"/>
                  </a:cubicBezTo>
                  <a:lnTo>
                    <a:pt x="1548244" y="6226706"/>
                  </a:lnTo>
                  <a:cubicBezTo>
                    <a:pt x="1534528" y="6225117"/>
                    <a:pt x="1520898" y="6223203"/>
                    <a:pt x="1507348" y="6221428"/>
                  </a:cubicBezTo>
                  <a:lnTo>
                    <a:pt x="1466401" y="6215904"/>
                  </a:lnTo>
                  <a:cubicBezTo>
                    <a:pt x="1452772" y="6213991"/>
                    <a:pt x="1439316" y="6211428"/>
                    <a:pt x="1425773" y="6209191"/>
                  </a:cubicBezTo>
                  <a:cubicBezTo>
                    <a:pt x="1398775" y="6204391"/>
                    <a:pt x="1371610" y="6199779"/>
                    <a:pt x="1344960" y="6193681"/>
                  </a:cubicBezTo>
                  <a:cubicBezTo>
                    <a:pt x="1318251" y="6187799"/>
                    <a:pt x="1291260" y="6182538"/>
                    <a:pt x="1265007" y="6175388"/>
                  </a:cubicBezTo>
                  <a:lnTo>
                    <a:pt x="1225415" y="6165243"/>
                  </a:lnTo>
                  <a:cubicBezTo>
                    <a:pt x="1212163" y="6161924"/>
                    <a:pt x="1198939" y="6158496"/>
                    <a:pt x="1186567" y="6154486"/>
                  </a:cubicBezTo>
                  <a:lnTo>
                    <a:pt x="1111158" y="6130918"/>
                  </a:lnTo>
                  <a:lnTo>
                    <a:pt x="1035915" y="6107163"/>
                  </a:lnTo>
                  <a:cubicBezTo>
                    <a:pt x="1010846" y="6099055"/>
                    <a:pt x="986357" y="6088784"/>
                    <a:pt x="961579" y="6079594"/>
                  </a:cubicBezTo>
                  <a:cubicBezTo>
                    <a:pt x="763709" y="6005594"/>
                    <a:pt x="572401" y="5909703"/>
                    <a:pt x="395297" y="5792812"/>
                  </a:cubicBezTo>
                  <a:lnTo>
                    <a:pt x="265239" y="5701511"/>
                  </a:lnTo>
                  <a:cubicBezTo>
                    <a:pt x="254227" y="5694155"/>
                    <a:pt x="244103" y="5685646"/>
                    <a:pt x="233756" y="5677542"/>
                  </a:cubicBezTo>
                  <a:lnTo>
                    <a:pt x="202800" y="5652902"/>
                  </a:lnTo>
                  <a:lnTo>
                    <a:pt x="140918" y="5603515"/>
                  </a:lnTo>
                  <a:cubicBezTo>
                    <a:pt x="130598" y="5595302"/>
                    <a:pt x="120280" y="5587089"/>
                    <a:pt x="110625" y="5578127"/>
                  </a:cubicBezTo>
                  <a:cubicBezTo>
                    <a:pt x="105647" y="5573779"/>
                    <a:pt x="100444" y="5569834"/>
                    <a:pt x="95631" y="5565299"/>
                  </a:cubicBezTo>
                  <a:cubicBezTo>
                    <a:pt x="90955" y="5560684"/>
                    <a:pt x="86505" y="5555666"/>
                    <a:pt x="81966" y="5550973"/>
                  </a:cubicBezTo>
                  <a:lnTo>
                    <a:pt x="27991" y="5493272"/>
                  </a:lnTo>
                  <a:cubicBezTo>
                    <a:pt x="19109" y="5483589"/>
                    <a:pt x="9758" y="5474359"/>
                    <a:pt x="1454" y="5464252"/>
                  </a:cubicBezTo>
                  <a:lnTo>
                    <a:pt x="0" y="5462518"/>
                  </a:lnTo>
                  <a:lnTo>
                    <a:pt x="0" y="4720187"/>
                  </a:lnTo>
                  <a:lnTo>
                    <a:pt x="109684" y="4836724"/>
                  </a:lnTo>
                  <a:cubicBezTo>
                    <a:pt x="173316" y="4897375"/>
                    <a:pt x="239447" y="4954160"/>
                    <a:pt x="306959" y="5007200"/>
                  </a:cubicBezTo>
                  <a:lnTo>
                    <a:pt x="358101" y="5046057"/>
                  </a:lnTo>
                  <a:lnTo>
                    <a:pt x="383328" y="5065684"/>
                  </a:lnTo>
                  <a:cubicBezTo>
                    <a:pt x="391637" y="5072316"/>
                    <a:pt x="400805" y="5077902"/>
                    <a:pt x="409503" y="5083942"/>
                  </a:cubicBezTo>
                  <a:lnTo>
                    <a:pt x="461889" y="5119888"/>
                  </a:lnTo>
                  <a:cubicBezTo>
                    <a:pt x="466184" y="5122893"/>
                    <a:pt x="470616" y="5125820"/>
                    <a:pt x="474883" y="5128933"/>
                  </a:cubicBezTo>
                  <a:cubicBezTo>
                    <a:pt x="478982" y="5132235"/>
                    <a:pt x="482476" y="5136069"/>
                    <a:pt x="486410" y="5139557"/>
                  </a:cubicBezTo>
                  <a:cubicBezTo>
                    <a:pt x="494140" y="5146613"/>
                    <a:pt x="502565" y="5152812"/>
                    <a:pt x="510852" y="5159089"/>
                  </a:cubicBezTo>
                  <a:lnTo>
                    <a:pt x="560653" y="5196893"/>
                  </a:lnTo>
                  <a:lnTo>
                    <a:pt x="585485" y="5215834"/>
                  </a:lnTo>
                  <a:cubicBezTo>
                    <a:pt x="593773" y="5222111"/>
                    <a:pt x="601864" y="5228685"/>
                    <a:pt x="610707" y="5234185"/>
                  </a:cubicBezTo>
                  <a:lnTo>
                    <a:pt x="714768" y="5303103"/>
                  </a:lnTo>
                  <a:cubicBezTo>
                    <a:pt x="856162" y="5390603"/>
                    <a:pt x="1008099" y="5459947"/>
                    <a:pt x="1166634" y="5513322"/>
                  </a:cubicBezTo>
                  <a:cubicBezTo>
                    <a:pt x="1186540" y="5519932"/>
                    <a:pt x="1205774" y="5527751"/>
                    <a:pt x="1225991" y="5533632"/>
                  </a:cubicBezTo>
                  <a:lnTo>
                    <a:pt x="1286680" y="5550705"/>
                  </a:lnTo>
                  <a:lnTo>
                    <a:pt x="1347310" y="5567995"/>
                  </a:lnTo>
                  <a:cubicBezTo>
                    <a:pt x="1357469" y="5571180"/>
                    <a:pt x="1367261" y="5573572"/>
                    <a:pt x="1377002" y="5575719"/>
                  </a:cubicBezTo>
                  <a:lnTo>
                    <a:pt x="1406328" y="5582649"/>
                  </a:lnTo>
                  <a:cubicBezTo>
                    <a:pt x="1425825" y="5587757"/>
                    <a:pt x="1445490" y="5590939"/>
                    <a:pt x="1465060" y="5594909"/>
                  </a:cubicBezTo>
                  <a:cubicBezTo>
                    <a:pt x="1484652" y="5599231"/>
                    <a:pt x="1504324" y="5601952"/>
                    <a:pt x="1523881" y="5605105"/>
                  </a:cubicBezTo>
                  <a:cubicBezTo>
                    <a:pt x="1533660" y="5606682"/>
                    <a:pt x="1543460" y="5608613"/>
                    <a:pt x="1553325" y="5609865"/>
                  </a:cubicBezTo>
                  <a:lnTo>
                    <a:pt x="1582813" y="5613593"/>
                  </a:lnTo>
                  <a:lnTo>
                    <a:pt x="1612301" y="5617321"/>
                  </a:lnTo>
                  <a:lnTo>
                    <a:pt x="1641863" y="5619910"/>
                  </a:lnTo>
                  <a:cubicBezTo>
                    <a:pt x="1799348" y="5633940"/>
                    <a:pt x="1957913" y="5625770"/>
                    <a:pt x="2117508" y="5595156"/>
                  </a:cubicBezTo>
                  <a:cubicBezTo>
                    <a:pt x="2277124" y="5564895"/>
                    <a:pt x="2437004" y="5512449"/>
                    <a:pt x="2597368" y="5447381"/>
                  </a:cubicBezTo>
                  <a:cubicBezTo>
                    <a:pt x="2757791" y="5382096"/>
                    <a:pt x="2918855" y="5304464"/>
                    <a:pt x="3082968" y="5223245"/>
                  </a:cubicBezTo>
                  <a:lnTo>
                    <a:pt x="3334855" y="5097383"/>
                  </a:lnTo>
                  <a:cubicBezTo>
                    <a:pt x="3423528" y="5054142"/>
                    <a:pt x="3511773" y="5013798"/>
                    <a:pt x="3599509" y="4976217"/>
                  </a:cubicBezTo>
                  <a:cubicBezTo>
                    <a:pt x="3774960" y="4900701"/>
                    <a:pt x="3948276" y="4837481"/>
                    <a:pt x="4112002" y="4766359"/>
                  </a:cubicBezTo>
                  <a:cubicBezTo>
                    <a:pt x="4193972" y="4730827"/>
                    <a:pt x="4273429" y="4692997"/>
                    <a:pt x="4348983" y="4649833"/>
                  </a:cubicBezTo>
                  <a:cubicBezTo>
                    <a:pt x="4424508" y="4606778"/>
                    <a:pt x="4496050" y="4558250"/>
                    <a:pt x="4560505" y="4501564"/>
                  </a:cubicBezTo>
                  <a:cubicBezTo>
                    <a:pt x="4625198" y="4445289"/>
                    <a:pt x="4682991" y="4381021"/>
                    <a:pt x="4731963" y="4309870"/>
                  </a:cubicBezTo>
                  <a:cubicBezTo>
                    <a:pt x="4781043" y="4238747"/>
                    <a:pt x="4821275" y="4160848"/>
                    <a:pt x="4852344" y="4078640"/>
                  </a:cubicBezTo>
                  <a:lnTo>
                    <a:pt x="4863972" y="4047790"/>
                  </a:lnTo>
                  <a:lnTo>
                    <a:pt x="4874144" y="4016320"/>
                  </a:lnTo>
                  <a:lnTo>
                    <a:pt x="4884127" y="3984682"/>
                  </a:lnTo>
                  <a:cubicBezTo>
                    <a:pt x="4887242" y="3973925"/>
                    <a:pt x="4889981" y="3962835"/>
                    <a:pt x="4892800" y="3951883"/>
                  </a:cubicBezTo>
                  <a:lnTo>
                    <a:pt x="4909526" y="3886001"/>
                  </a:lnTo>
                  <a:lnTo>
                    <a:pt x="4917687" y="3852948"/>
                  </a:lnTo>
                  <a:lnTo>
                    <a:pt x="4921768" y="3836422"/>
                  </a:lnTo>
                  <a:lnTo>
                    <a:pt x="4924845" y="3819742"/>
                  </a:lnTo>
                  <a:cubicBezTo>
                    <a:pt x="4933092" y="3775120"/>
                    <a:pt x="4941231" y="3730469"/>
                    <a:pt x="4948230" y="3685744"/>
                  </a:cubicBezTo>
                  <a:cubicBezTo>
                    <a:pt x="4953579" y="3640694"/>
                    <a:pt x="4958249" y="3595577"/>
                    <a:pt x="4962782" y="3550540"/>
                  </a:cubicBezTo>
                  <a:cubicBezTo>
                    <a:pt x="4976580" y="3369692"/>
                    <a:pt x="4965812" y="3187942"/>
                    <a:pt x="4939468" y="3010249"/>
                  </a:cubicBezTo>
                  <a:cubicBezTo>
                    <a:pt x="4912965" y="2832281"/>
                    <a:pt x="4870237" y="2658196"/>
                    <a:pt x="4816901" y="2488224"/>
                  </a:cubicBezTo>
                  <a:cubicBezTo>
                    <a:pt x="4810197" y="2466954"/>
                    <a:pt x="4803984" y="2445582"/>
                    <a:pt x="4797005" y="2424470"/>
                  </a:cubicBezTo>
                  <a:cubicBezTo>
                    <a:pt x="4789399" y="2403537"/>
                    <a:pt x="4781686" y="2382574"/>
                    <a:pt x="4774433" y="2361620"/>
                  </a:cubicBezTo>
                  <a:lnTo>
                    <a:pt x="4752459" y="2298700"/>
                  </a:lnTo>
                  <a:lnTo>
                    <a:pt x="4728083" y="2236526"/>
                  </a:lnTo>
                  <a:cubicBezTo>
                    <a:pt x="4719957" y="2215802"/>
                    <a:pt x="4712352" y="2194869"/>
                    <a:pt x="4704471" y="2174095"/>
                  </a:cubicBezTo>
                  <a:lnTo>
                    <a:pt x="4678399" y="2112626"/>
                  </a:lnTo>
                  <a:lnTo>
                    <a:pt x="4652601" y="2050999"/>
                  </a:lnTo>
                  <a:cubicBezTo>
                    <a:pt x="4643711" y="2030533"/>
                    <a:pt x="4633616" y="2010672"/>
                    <a:pt x="4624205" y="1990415"/>
                  </a:cubicBezTo>
                  <a:lnTo>
                    <a:pt x="4595398" y="1930069"/>
                  </a:lnTo>
                  <a:cubicBezTo>
                    <a:pt x="4585714" y="1909969"/>
                    <a:pt x="4574413" y="1890713"/>
                    <a:pt x="4563827" y="1870952"/>
                  </a:cubicBezTo>
                  <a:lnTo>
                    <a:pt x="4531433" y="1812311"/>
                  </a:lnTo>
                  <a:lnTo>
                    <a:pt x="4523315" y="1797616"/>
                  </a:lnTo>
                  <a:lnTo>
                    <a:pt x="4514482" y="1783425"/>
                  </a:lnTo>
                  <a:lnTo>
                    <a:pt x="4496845" y="1754936"/>
                  </a:lnTo>
                  <a:lnTo>
                    <a:pt x="4461463" y="1697929"/>
                  </a:lnTo>
                  <a:lnTo>
                    <a:pt x="4452660" y="1683629"/>
                  </a:lnTo>
                  <a:lnTo>
                    <a:pt x="4443141" y="1669834"/>
                  </a:lnTo>
                  <a:lnTo>
                    <a:pt x="4424241" y="1642166"/>
                  </a:lnTo>
                  <a:cubicBezTo>
                    <a:pt x="4399005" y="1605265"/>
                    <a:pt x="4374512" y="1567751"/>
                    <a:pt x="4346886" y="1532412"/>
                  </a:cubicBezTo>
                  <a:cubicBezTo>
                    <a:pt x="4240477" y="1388328"/>
                    <a:pt x="4120362" y="1253437"/>
                    <a:pt x="3985497" y="1134649"/>
                  </a:cubicBezTo>
                  <a:cubicBezTo>
                    <a:pt x="3850799" y="1015675"/>
                    <a:pt x="3702920" y="911715"/>
                    <a:pt x="3545665" y="825877"/>
                  </a:cubicBezTo>
                  <a:lnTo>
                    <a:pt x="3486190" y="794756"/>
                  </a:lnTo>
                  <a:cubicBezTo>
                    <a:pt x="3466181" y="784640"/>
                    <a:pt x="3446893" y="773560"/>
                    <a:pt x="3426182" y="764765"/>
                  </a:cubicBezTo>
                  <a:lnTo>
                    <a:pt x="3365044" y="737255"/>
                  </a:lnTo>
                  <a:lnTo>
                    <a:pt x="3334529" y="723514"/>
                  </a:lnTo>
                  <a:cubicBezTo>
                    <a:pt x="3324394" y="718943"/>
                    <a:pt x="3314287" y="714265"/>
                    <a:pt x="3303733" y="710395"/>
                  </a:cubicBezTo>
                  <a:cubicBezTo>
                    <a:pt x="3262013" y="694346"/>
                    <a:pt x="3220711" y="677599"/>
                    <a:pt x="3179033" y="662259"/>
                  </a:cubicBezTo>
                  <a:lnTo>
                    <a:pt x="3052408" y="620447"/>
                  </a:lnTo>
                  <a:lnTo>
                    <a:pt x="2924325" y="584505"/>
                  </a:lnTo>
                  <a:cubicBezTo>
                    <a:pt x="2903106" y="578471"/>
                    <a:pt x="2881119" y="574434"/>
                    <a:pt x="2859667" y="569266"/>
                  </a:cubicBezTo>
                  <a:lnTo>
                    <a:pt x="2795226" y="554085"/>
                  </a:lnTo>
                  <a:cubicBezTo>
                    <a:pt x="2774078" y="548652"/>
                    <a:pt x="2751709" y="544744"/>
                    <a:pt x="2729702" y="540354"/>
                  </a:cubicBezTo>
                  <a:lnTo>
                    <a:pt x="2663758" y="527322"/>
                  </a:lnTo>
                  <a:lnTo>
                    <a:pt x="2630927" y="520495"/>
                  </a:lnTo>
                  <a:lnTo>
                    <a:pt x="2597965" y="515024"/>
                  </a:lnTo>
                  <a:cubicBezTo>
                    <a:pt x="2575970" y="511449"/>
                    <a:pt x="2554112" y="507795"/>
                    <a:pt x="2532205" y="503895"/>
                  </a:cubicBezTo>
                  <a:cubicBezTo>
                    <a:pt x="2357016" y="475037"/>
                    <a:pt x="2182954" y="456682"/>
                    <a:pt x="2010064" y="452552"/>
                  </a:cubicBezTo>
                  <a:cubicBezTo>
                    <a:pt x="1837255" y="448558"/>
                    <a:pt x="1665388" y="457916"/>
                    <a:pt x="1494552" y="485055"/>
                  </a:cubicBezTo>
                  <a:cubicBezTo>
                    <a:pt x="1452133" y="492816"/>
                    <a:pt x="1409569" y="501117"/>
                    <a:pt x="1366896" y="509389"/>
                  </a:cubicBezTo>
                  <a:cubicBezTo>
                    <a:pt x="1324862" y="520035"/>
                    <a:pt x="1282333" y="529505"/>
                    <a:pt x="1240175" y="541045"/>
                  </a:cubicBezTo>
                  <a:lnTo>
                    <a:pt x="1177438" y="560170"/>
                  </a:lnTo>
                  <a:lnTo>
                    <a:pt x="1145987" y="569826"/>
                  </a:lnTo>
                  <a:lnTo>
                    <a:pt x="1130315" y="574669"/>
                  </a:lnTo>
                  <a:lnTo>
                    <a:pt x="1114873" y="580384"/>
                  </a:lnTo>
                  <a:lnTo>
                    <a:pt x="1052839" y="602943"/>
                  </a:lnTo>
                  <a:cubicBezTo>
                    <a:pt x="1032151" y="610499"/>
                    <a:pt x="1011255" y="617535"/>
                    <a:pt x="991135" y="626866"/>
                  </a:cubicBezTo>
                  <a:lnTo>
                    <a:pt x="930179" y="653191"/>
                  </a:lnTo>
                  <a:cubicBezTo>
                    <a:pt x="909850" y="662002"/>
                    <a:pt x="889443" y="670676"/>
                    <a:pt x="869768" y="680937"/>
                  </a:cubicBezTo>
                  <a:lnTo>
                    <a:pt x="810085" y="710734"/>
                  </a:lnTo>
                  <a:cubicBezTo>
                    <a:pt x="790331" y="720859"/>
                    <a:pt x="770124" y="730514"/>
                    <a:pt x="751220" y="741794"/>
                  </a:cubicBezTo>
                  <a:cubicBezTo>
                    <a:pt x="673929" y="784955"/>
                    <a:pt x="598827" y="830326"/>
                    <a:pt x="532669" y="881688"/>
                  </a:cubicBezTo>
                  <a:cubicBezTo>
                    <a:pt x="464226" y="931625"/>
                    <a:pt x="406969" y="988270"/>
                    <a:pt x="354185" y="1050286"/>
                  </a:cubicBezTo>
                  <a:lnTo>
                    <a:pt x="315980" y="1098125"/>
                  </a:lnTo>
                  <a:lnTo>
                    <a:pt x="280345" y="1149782"/>
                  </a:lnTo>
                  <a:cubicBezTo>
                    <a:pt x="268144" y="1166335"/>
                    <a:pt x="257438" y="1185955"/>
                    <a:pt x="245890" y="1203959"/>
                  </a:cubicBezTo>
                  <a:cubicBezTo>
                    <a:pt x="234552" y="1222481"/>
                    <a:pt x="223171" y="1240298"/>
                    <a:pt x="212162" y="1260184"/>
                  </a:cubicBezTo>
                  <a:cubicBezTo>
                    <a:pt x="168299" y="1337574"/>
                    <a:pt x="125055" y="1419360"/>
                    <a:pt x="80716" y="1502476"/>
                  </a:cubicBezTo>
                  <a:lnTo>
                    <a:pt x="0" y="1648841"/>
                  </a:lnTo>
                  <a:lnTo>
                    <a:pt x="0" y="954863"/>
                  </a:lnTo>
                  <a:lnTo>
                    <a:pt x="43491" y="895513"/>
                  </a:lnTo>
                  <a:cubicBezTo>
                    <a:pt x="59888" y="874984"/>
                    <a:pt x="77014" y="854766"/>
                    <a:pt x="93923" y="834489"/>
                  </a:cubicBezTo>
                  <a:cubicBezTo>
                    <a:pt x="163245" y="754880"/>
                    <a:pt x="240806" y="679565"/>
                    <a:pt x="323465" y="617671"/>
                  </a:cubicBezTo>
                  <a:cubicBezTo>
                    <a:pt x="405002" y="553042"/>
                    <a:pt x="490132" y="499230"/>
                    <a:pt x="574777" y="446794"/>
                  </a:cubicBezTo>
                  <a:cubicBezTo>
                    <a:pt x="595733" y="433050"/>
                    <a:pt x="617442" y="421248"/>
                    <a:pt x="638943" y="408925"/>
                  </a:cubicBezTo>
                  <a:lnTo>
                    <a:pt x="703505" y="371742"/>
                  </a:lnTo>
                  <a:cubicBezTo>
                    <a:pt x="724798" y="358900"/>
                    <a:pt x="747120" y="347842"/>
                    <a:pt x="769262" y="336154"/>
                  </a:cubicBezTo>
                  <a:lnTo>
                    <a:pt x="835552" y="301173"/>
                  </a:lnTo>
                  <a:cubicBezTo>
                    <a:pt x="857427" y="289183"/>
                    <a:pt x="880470" y="278896"/>
                    <a:pt x="902979" y="268004"/>
                  </a:cubicBezTo>
                  <a:lnTo>
                    <a:pt x="971127" y="235607"/>
                  </a:lnTo>
                  <a:lnTo>
                    <a:pt x="988238" y="227556"/>
                  </a:lnTo>
                  <a:lnTo>
                    <a:pt x="1005744" y="220191"/>
                  </a:lnTo>
                  <a:lnTo>
                    <a:pt x="1040729" y="205569"/>
                  </a:lnTo>
                  <a:lnTo>
                    <a:pt x="1110835" y="176248"/>
                  </a:lnTo>
                  <a:cubicBezTo>
                    <a:pt x="1157999" y="157703"/>
                    <a:pt x="1206322" y="141323"/>
                    <a:pt x="1254256" y="123796"/>
                  </a:cubicBezTo>
                  <a:cubicBezTo>
                    <a:pt x="1302938" y="108671"/>
                    <a:pt x="1352074" y="94017"/>
                    <a:pt x="1401310" y="79852"/>
                  </a:cubicBezTo>
                  <a:cubicBezTo>
                    <a:pt x="1599497" y="26774"/>
                    <a:pt x="1806373" y="-329"/>
                    <a:pt x="2011811" y="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06AC5DCC-C3CC-4FD5-AD4E-13A1BE5F7F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297400"/>
              <a:ext cx="5215811" cy="6107388"/>
            </a:xfrm>
            <a:custGeom>
              <a:avLst/>
              <a:gdLst>
                <a:gd name="connsiteX0" fmla="*/ 1869139 w 5215811"/>
                <a:gd name="connsiteY0" fmla="*/ 9 h 6107388"/>
                <a:gd name="connsiteX1" fmla="*/ 2791149 w 5215811"/>
                <a:gd name="connsiteY1" fmla="*/ 130229 h 6107388"/>
                <a:gd name="connsiteX2" fmla="*/ 4760307 w 5215811"/>
                <a:gd name="connsiteY2" fmla="*/ 1608408 h 6107388"/>
                <a:gd name="connsiteX3" fmla="*/ 5108574 w 5215811"/>
                <a:gd name="connsiteY3" fmla="*/ 4050383 h 6107388"/>
                <a:gd name="connsiteX4" fmla="*/ 3434916 w 5215811"/>
                <a:gd name="connsiteY4" fmla="*/ 5503134 h 6107388"/>
                <a:gd name="connsiteX5" fmla="*/ 1137841 w 5215811"/>
                <a:gd name="connsiteY5" fmla="*/ 6033968 h 6107388"/>
                <a:gd name="connsiteX6" fmla="*/ 217555 w 5215811"/>
                <a:gd name="connsiteY6" fmla="*/ 5598945 h 6107388"/>
                <a:gd name="connsiteX7" fmla="*/ 0 w 5215811"/>
                <a:gd name="connsiteY7" fmla="*/ 5419622 h 6107388"/>
                <a:gd name="connsiteX8" fmla="*/ 0 w 5215811"/>
                <a:gd name="connsiteY8" fmla="*/ 4571683 h 6107388"/>
                <a:gd name="connsiteX9" fmla="*/ 18056 w 5215811"/>
                <a:gd name="connsiteY9" fmla="*/ 4599282 h 6107388"/>
                <a:gd name="connsiteX10" fmla="*/ 358324 w 5215811"/>
                <a:gd name="connsiteY10" fmla="*/ 4988154 h 6107388"/>
                <a:gd name="connsiteX11" fmla="*/ 1282741 w 5215811"/>
                <a:gd name="connsiteY11" fmla="*/ 5493193 h 6107388"/>
                <a:gd name="connsiteX12" fmla="*/ 2172794 w 5215811"/>
                <a:gd name="connsiteY12" fmla="*/ 5470630 h 6107388"/>
                <a:gd name="connsiteX13" fmla="*/ 3146893 w 5215811"/>
                <a:gd name="connsiteY13" fmla="*/ 5016296 h 6107388"/>
                <a:gd name="connsiteX14" fmla="*/ 3574114 w 5215811"/>
                <a:gd name="connsiteY14" fmla="*/ 4791124 h 6107388"/>
                <a:gd name="connsiteX15" fmla="*/ 4244948 w 5215811"/>
                <a:gd name="connsiteY15" fmla="*/ 4392664 h 6107388"/>
                <a:gd name="connsiteX16" fmla="*/ 4556385 w 5215811"/>
                <a:gd name="connsiteY16" fmla="*/ 3902656 h 6107388"/>
                <a:gd name="connsiteX17" fmla="*/ 4616354 w 5215811"/>
                <a:gd name="connsiteY17" fmla="*/ 2851680 h 6107388"/>
                <a:gd name="connsiteX18" fmla="*/ 4269266 w 5215811"/>
                <a:gd name="connsiteY18" fmla="*/ 1889625 h 6107388"/>
                <a:gd name="connsiteX19" fmla="*/ 2645976 w 5215811"/>
                <a:gd name="connsiteY19" fmla="*/ 671162 h 6107388"/>
                <a:gd name="connsiteX20" fmla="*/ 1648930 w 5215811"/>
                <a:gd name="connsiteY20" fmla="*/ 573017 h 6107388"/>
                <a:gd name="connsiteX21" fmla="*/ 771768 w 5215811"/>
                <a:gd name="connsiteY21" fmla="*/ 865882 h 6107388"/>
                <a:gd name="connsiteX22" fmla="*/ 433617 w 5215811"/>
                <a:gd name="connsiteY22" fmla="*/ 1119441 h 6107388"/>
                <a:gd name="connsiteX23" fmla="*/ 200571 w 5215811"/>
                <a:gd name="connsiteY23" fmla="*/ 1486480 h 6107388"/>
                <a:gd name="connsiteX24" fmla="*/ 47077 w 5215811"/>
                <a:gd name="connsiteY24" fmla="*/ 1753604 h 6107388"/>
                <a:gd name="connsiteX25" fmla="*/ 0 w 5215811"/>
                <a:gd name="connsiteY25" fmla="*/ 1831655 h 6107388"/>
                <a:gd name="connsiteX26" fmla="*/ 0 w 5215811"/>
                <a:gd name="connsiteY26" fmla="*/ 751112 h 6107388"/>
                <a:gd name="connsiteX27" fmla="*/ 6994 w 5215811"/>
                <a:gd name="connsiteY27" fmla="*/ 742614 h 6107388"/>
                <a:gd name="connsiteX28" fmla="*/ 484047 w 5215811"/>
                <a:gd name="connsiteY28" fmla="*/ 378777 h 6107388"/>
                <a:gd name="connsiteX29" fmla="*/ 1869139 w 5215811"/>
                <a:gd name="connsiteY29" fmla="*/ 9 h 6107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5811" h="6107388">
                  <a:moveTo>
                    <a:pt x="1869139" y="9"/>
                  </a:moveTo>
                  <a:cubicBezTo>
                    <a:pt x="2160924" y="-706"/>
                    <a:pt x="2465752" y="43039"/>
                    <a:pt x="2791149" y="130229"/>
                  </a:cubicBezTo>
                  <a:cubicBezTo>
                    <a:pt x="3651198" y="360678"/>
                    <a:pt x="4339884" y="907924"/>
                    <a:pt x="4760307" y="1608408"/>
                  </a:cubicBezTo>
                  <a:cubicBezTo>
                    <a:pt x="5188180" y="2321320"/>
                    <a:pt x="5338357" y="3192822"/>
                    <a:pt x="5108574" y="4050383"/>
                  </a:cubicBezTo>
                  <a:cubicBezTo>
                    <a:pt x="4880820" y="4900373"/>
                    <a:pt x="4152841" y="5098512"/>
                    <a:pt x="3434916" y="5503134"/>
                  </a:cubicBezTo>
                  <a:cubicBezTo>
                    <a:pt x="2717099" y="5907783"/>
                    <a:pt x="2005568" y="6266474"/>
                    <a:pt x="1137841" y="6033968"/>
                  </a:cubicBezTo>
                  <a:cubicBezTo>
                    <a:pt x="783079" y="5938910"/>
                    <a:pt x="479573" y="5790114"/>
                    <a:pt x="217555" y="5598945"/>
                  </a:cubicBezTo>
                  <a:lnTo>
                    <a:pt x="0" y="5419622"/>
                  </a:lnTo>
                  <a:lnTo>
                    <a:pt x="0" y="4571683"/>
                  </a:lnTo>
                  <a:lnTo>
                    <a:pt x="18056" y="4599282"/>
                  </a:lnTo>
                  <a:cubicBezTo>
                    <a:pt x="124071" y="4746782"/>
                    <a:pt x="237002" y="4875718"/>
                    <a:pt x="358324" y="4988154"/>
                  </a:cubicBezTo>
                  <a:cubicBezTo>
                    <a:pt x="621323" y="5231809"/>
                    <a:pt x="923667" y="5396979"/>
                    <a:pt x="1282741" y="5493193"/>
                  </a:cubicBezTo>
                  <a:cubicBezTo>
                    <a:pt x="1573894" y="5571207"/>
                    <a:pt x="1856732" y="5563878"/>
                    <a:pt x="2172794" y="5470630"/>
                  </a:cubicBezTo>
                  <a:cubicBezTo>
                    <a:pt x="2498985" y="5374183"/>
                    <a:pt x="2832844" y="5193315"/>
                    <a:pt x="3146893" y="5016296"/>
                  </a:cubicBezTo>
                  <a:cubicBezTo>
                    <a:pt x="3293538" y="4933641"/>
                    <a:pt x="3436182" y="4861160"/>
                    <a:pt x="3574114" y="4791124"/>
                  </a:cubicBezTo>
                  <a:cubicBezTo>
                    <a:pt x="3841238" y="4655550"/>
                    <a:pt x="4071901" y="4538375"/>
                    <a:pt x="4244948" y="4392664"/>
                  </a:cubicBezTo>
                  <a:cubicBezTo>
                    <a:pt x="4405844" y="4257259"/>
                    <a:pt x="4501845" y="4106204"/>
                    <a:pt x="4556385" y="3902656"/>
                  </a:cubicBezTo>
                  <a:cubicBezTo>
                    <a:pt x="4649063" y="3556776"/>
                    <a:pt x="4669271" y="3203187"/>
                    <a:pt x="4616354" y="2851680"/>
                  </a:cubicBezTo>
                  <a:cubicBezTo>
                    <a:pt x="4565198" y="2511774"/>
                    <a:pt x="4448474" y="2188147"/>
                    <a:pt x="4269266" y="1889625"/>
                  </a:cubicBezTo>
                  <a:cubicBezTo>
                    <a:pt x="3907781" y="1287586"/>
                    <a:pt x="3331245" y="854780"/>
                    <a:pt x="2645976" y="671162"/>
                  </a:cubicBezTo>
                  <a:cubicBezTo>
                    <a:pt x="2278249" y="572630"/>
                    <a:pt x="1952074" y="540526"/>
                    <a:pt x="1648930" y="573017"/>
                  </a:cubicBezTo>
                  <a:cubicBezTo>
                    <a:pt x="1351746" y="604901"/>
                    <a:pt x="1064785" y="700731"/>
                    <a:pt x="771768" y="865882"/>
                  </a:cubicBezTo>
                  <a:cubicBezTo>
                    <a:pt x="568061" y="980657"/>
                    <a:pt x="486465" y="1058486"/>
                    <a:pt x="433617" y="1119441"/>
                  </a:cubicBezTo>
                  <a:cubicBezTo>
                    <a:pt x="358307" y="1206256"/>
                    <a:pt x="292149" y="1323808"/>
                    <a:pt x="200571" y="1486480"/>
                  </a:cubicBezTo>
                  <a:cubicBezTo>
                    <a:pt x="156644" y="1564432"/>
                    <a:pt x="106654" y="1653214"/>
                    <a:pt x="47077" y="1753604"/>
                  </a:cubicBezTo>
                  <a:lnTo>
                    <a:pt x="0" y="1831655"/>
                  </a:lnTo>
                  <a:lnTo>
                    <a:pt x="0" y="751112"/>
                  </a:lnTo>
                  <a:lnTo>
                    <a:pt x="6994" y="742614"/>
                  </a:lnTo>
                  <a:cubicBezTo>
                    <a:pt x="117721" y="617683"/>
                    <a:pt x="259696" y="505222"/>
                    <a:pt x="484047" y="378777"/>
                  </a:cubicBezTo>
                  <a:cubicBezTo>
                    <a:pt x="932751" y="125890"/>
                    <a:pt x="1382831" y="1200"/>
                    <a:pt x="1869139" y="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4BBCC2F4-EFA7-4AF4-B538-AC4022D90F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319367"/>
              <a:ext cx="5217956" cy="6100079"/>
            </a:xfrm>
            <a:custGeom>
              <a:avLst/>
              <a:gdLst>
                <a:gd name="connsiteX0" fmla="*/ 1951393 w 5217956"/>
                <a:gd name="connsiteY0" fmla="*/ 82 h 6100079"/>
                <a:gd name="connsiteX1" fmla="*/ 2855177 w 5217956"/>
                <a:gd name="connsiteY1" fmla="*/ 125419 h 6100079"/>
                <a:gd name="connsiteX2" fmla="*/ 4779341 w 5217956"/>
                <a:gd name="connsiteY2" fmla="*/ 1591542 h 6100079"/>
                <a:gd name="connsiteX3" fmla="*/ 5108573 w 5217956"/>
                <a:gd name="connsiteY3" fmla="*/ 4028416 h 6100079"/>
                <a:gd name="connsiteX4" fmla="*/ 3459358 w 5217956"/>
                <a:gd name="connsiteY4" fmla="*/ 5487716 h 6100079"/>
                <a:gd name="connsiteX5" fmla="*/ 1203274 w 5217956"/>
                <a:gd name="connsiteY5" fmla="*/ 6029534 h 6100079"/>
                <a:gd name="connsiteX6" fmla="*/ 59920 w 5217956"/>
                <a:gd name="connsiteY6" fmla="*/ 5396467 h 6100079"/>
                <a:gd name="connsiteX7" fmla="*/ 0 w 5217956"/>
                <a:gd name="connsiteY7" fmla="*/ 5333382 h 6100079"/>
                <a:gd name="connsiteX8" fmla="*/ 0 w 5217956"/>
                <a:gd name="connsiteY8" fmla="*/ 4205833 h 6100079"/>
                <a:gd name="connsiteX9" fmla="*/ 58036 w 5217956"/>
                <a:gd name="connsiteY9" fmla="*/ 4310048 h 6100079"/>
                <a:gd name="connsiteX10" fmla="*/ 520779 w 5217956"/>
                <a:gd name="connsiteY10" fmla="*/ 4907591 h 6100079"/>
                <a:gd name="connsiteX11" fmla="*/ 1377154 w 5217956"/>
                <a:gd name="connsiteY11" fmla="*/ 5380604 h 6100079"/>
                <a:gd name="connsiteX12" fmla="*/ 3123340 w 5217956"/>
                <a:gd name="connsiteY12" fmla="*/ 4905715 h 6100079"/>
                <a:gd name="connsiteX13" fmla="*/ 3547863 w 5217956"/>
                <a:gd name="connsiteY13" fmla="*/ 4676342 h 6100079"/>
                <a:gd name="connsiteX14" fmla="*/ 4186753 w 5217956"/>
                <a:gd name="connsiteY14" fmla="*/ 4289376 h 6100079"/>
                <a:gd name="connsiteX15" fmla="*/ 4459565 w 5217956"/>
                <a:gd name="connsiteY15" fmla="*/ 3854399 h 6100079"/>
                <a:gd name="connsiteX16" fmla="*/ 4521015 w 5217956"/>
                <a:gd name="connsiteY16" fmla="*/ 2849377 h 6100079"/>
                <a:gd name="connsiteX17" fmla="*/ 4199723 w 5217956"/>
                <a:gd name="connsiteY17" fmla="*/ 1931213 h 6100079"/>
                <a:gd name="connsiteX18" fmla="*/ 2681217 w 5217956"/>
                <a:gd name="connsiteY18" fmla="*/ 774211 h 6100079"/>
                <a:gd name="connsiteX19" fmla="*/ 926547 w 5217956"/>
                <a:gd name="connsiteY19" fmla="*/ 967112 h 6100079"/>
                <a:gd name="connsiteX20" fmla="*/ 622677 w 5217956"/>
                <a:gd name="connsiteY20" fmla="*/ 1197863 h 6100079"/>
                <a:gd name="connsiteX21" fmla="*/ 404892 w 5217956"/>
                <a:gd name="connsiteY21" fmla="*/ 1547314 h 6100079"/>
                <a:gd name="connsiteX22" fmla="*/ 40135 w 5217956"/>
                <a:gd name="connsiteY22" fmla="*/ 2159090 h 6100079"/>
                <a:gd name="connsiteX23" fmla="*/ 0 w 5217956"/>
                <a:gd name="connsiteY23" fmla="*/ 2219367 h 6100079"/>
                <a:gd name="connsiteX24" fmla="*/ 0 w 5217956"/>
                <a:gd name="connsiteY24" fmla="*/ 915659 h 6100079"/>
                <a:gd name="connsiteX25" fmla="*/ 58609 w 5217956"/>
                <a:gd name="connsiteY25" fmla="*/ 828051 h 6100079"/>
                <a:gd name="connsiteX26" fmla="*/ 590688 w 5217956"/>
                <a:gd name="connsiteY26" fmla="*/ 385385 h 6100079"/>
                <a:gd name="connsiteX27" fmla="*/ 1951393 w 5217956"/>
                <a:gd name="connsiteY27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217956" h="6100079">
                  <a:moveTo>
                    <a:pt x="1951393" y="82"/>
                  </a:moveTo>
                  <a:cubicBezTo>
                    <a:pt x="2237631" y="-2119"/>
                    <a:pt x="2536431" y="40011"/>
                    <a:pt x="2855177" y="125419"/>
                  </a:cubicBezTo>
                  <a:cubicBezTo>
                    <a:pt x="3697704" y="351173"/>
                    <a:pt x="4370490" y="894159"/>
                    <a:pt x="4779341" y="1591542"/>
                  </a:cubicBezTo>
                  <a:cubicBezTo>
                    <a:pt x="5195534" y="2301324"/>
                    <a:pt x="5338356" y="3170855"/>
                    <a:pt x="5108573" y="4028416"/>
                  </a:cubicBezTo>
                  <a:cubicBezTo>
                    <a:pt x="4880819" y="4878406"/>
                    <a:pt x="4165603" y="5079965"/>
                    <a:pt x="3459358" y="5487716"/>
                  </a:cubicBezTo>
                  <a:cubicBezTo>
                    <a:pt x="2753114" y="5895466"/>
                    <a:pt x="2053264" y="6257288"/>
                    <a:pt x="1203274" y="6029534"/>
                  </a:cubicBezTo>
                  <a:cubicBezTo>
                    <a:pt x="739884" y="5905369"/>
                    <a:pt x="366399" y="5685345"/>
                    <a:pt x="59920" y="5396467"/>
                  </a:cubicBezTo>
                  <a:lnTo>
                    <a:pt x="0" y="5333382"/>
                  </a:lnTo>
                  <a:lnTo>
                    <a:pt x="0" y="4205833"/>
                  </a:lnTo>
                  <a:lnTo>
                    <a:pt x="58036" y="4310048"/>
                  </a:lnTo>
                  <a:cubicBezTo>
                    <a:pt x="197935" y="4550245"/>
                    <a:pt x="350594" y="4747142"/>
                    <a:pt x="520779" y="4907591"/>
                  </a:cubicBezTo>
                  <a:cubicBezTo>
                    <a:pt x="763600" y="5136565"/>
                    <a:pt x="1043821" y="5291288"/>
                    <a:pt x="1377154" y="5380604"/>
                  </a:cubicBezTo>
                  <a:cubicBezTo>
                    <a:pt x="1963029" y="5537589"/>
                    <a:pt x="2470519" y="5282804"/>
                    <a:pt x="3123340" y="4905715"/>
                  </a:cubicBezTo>
                  <a:cubicBezTo>
                    <a:pt x="3269800" y="4821157"/>
                    <a:pt x="3411134" y="4747512"/>
                    <a:pt x="3547863" y="4676342"/>
                  </a:cubicBezTo>
                  <a:cubicBezTo>
                    <a:pt x="3804497" y="4542710"/>
                    <a:pt x="4026085" y="4427393"/>
                    <a:pt x="4186753" y="4289376"/>
                  </a:cubicBezTo>
                  <a:cubicBezTo>
                    <a:pt x="4329009" y="4167293"/>
                    <a:pt x="4410589" y="4037181"/>
                    <a:pt x="4459565" y="3854399"/>
                  </a:cubicBezTo>
                  <a:cubicBezTo>
                    <a:pt x="4548302" y="3523229"/>
                    <a:pt x="4568981" y="3185183"/>
                    <a:pt x="4521015" y="2849377"/>
                  </a:cubicBezTo>
                  <a:cubicBezTo>
                    <a:pt x="4474709" y="2524680"/>
                    <a:pt x="4366564" y="2215756"/>
                    <a:pt x="4199723" y="1931213"/>
                  </a:cubicBezTo>
                  <a:cubicBezTo>
                    <a:pt x="3863270" y="1357325"/>
                    <a:pt x="3323982" y="946439"/>
                    <a:pt x="2681217" y="774211"/>
                  </a:cubicBezTo>
                  <a:cubicBezTo>
                    <a:pt x="2001139" y="591984"/>
                    <a:pt x="1476322" y="649699"/>
                    <a:pt x="926547" y="967112"/>
                  </a:cubicBezTo>
                  <a:cubicBezTo>
                    <a:pt x="740730" y="1074393"/>
                    <a:pt x="668642" y="1143989"/>
                    <a:pt x="622677" y="1197863"/>
                  </a:cubicBezTo>
                  <a:cubicBezTo>
                    <a:pt x="555599" y="1276450"/>
                    <a:pt x="492360" y="1390031"/>
                    <a:pt x="404892" y="1547314"/>
                  </a:cubicBezTo>
                  <a:cubicBezTo>
                    <a:pt x="317047" y="1705133"/>
                    <a:pt x="204816" y="1906756"/>
                    <a:pt x="40135" y="2159090"/>
                  </a:cubicBezTo>
                  <a:lnTo>
                    <a:pt x="0" y="2219367"/>
                  </a:lnTo>
                  <a:lnTo>
                    <a:pt x="0" y="915659"/>
                  </a:lnTo>
                  <a:lnTo>
                    <a:pt x="58609" y="828051"/>
                  </a:lnTo>
                  <a:cubicBezTo>
                    <a:pt x="177453" y="670481"/>
                    <a:pt x="325846" y="538291"/>
                    <a:pt x="590688" y="385385"/>
                  </a:cubicBezTo>
                  <a:cubicBezTo>
                    <a:pt x="1032158" y="130559"/>
                    <a:pt x="1474329" y="3750"/>
                    <a:pt x="1951393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2A9D1364-B6A3-44CB-9FBA-C528F0CE90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319367"/>
              <a:ext cx="5217957" cy="6100079"/>
            </a:xfrm>
            <a:custGeom>
              <a:avLst/>
              <a:gdLst>
                <a:gd name="connsiteX0" fmla="*/ 1951394 w 5217957"/>
                <a:gd name="connsiteY0" fmla="*/ 82 h 6100079"/>
                <a:gd name="connsiteX1" fmla="*/ 2855178 w 5217957"/>
                <a:gd name="connsiteY1" fmla="*/ 125419 h 6100079"/>
                <a:gd name="connsiteX2" fmla="*/ 4779341 w 5217957"/>
                <a:gd name="connsiteY2" fmla="*/ 1591542 h 6100079"/>
                <a:gd name="connsiteX3" fmla="*/ 5108574 w 5217957"/>
                <a:gd name="connsiteY3" fmla="*/ 4028416 h 6100079"/>
                <a:gd name="connsiteX4" fmla="*/ 3459359 w 5217957"/>
                <a:gd name="connsiteY4" fmla="*/ 5487716 h 6100079"/>
                <a:gd name="connsiteX5" fmla="*/ 1203275 w 5217957"/>
                <a:gd name="connsiteY5" fmla="*/ 6029534 h 6100079"/>
                <a:gd name="connsiteX6" fmla="*/ 59921 w 5217957"/>
                <a:gd name="connsiteY6" fmla="*/ 5396467 h 6100079"/>
                <a:gd name="connsiteX7" fmla="*/ 0 w 5217957"/>
                <a:gd name="connsiteY7" fmla="*/ 5333381 h 6100079"/>
                <a:gd name="connsiteX8" fmla="*/ 0 w 5217957"/>
                <a:gd name="connsiteY8" fmla="*/ 4427327 h 6100079"/>
                <a:gd name="connsiteX9" fmla="*/ 112056 w 5217957"/>
                <a:gd name="connsiteY9" fmla="*/ 4602502 h 6100079"/>
                <a:gd name="connsiteX10" fmla="*/ 443875 w 5217957"/>
                <a:gd name="connsiteY10" fmla="*/ 4989110 h 6100079"/>
                <a:gd name="connsiteX11" fmla="*/ 1348175 w 5217957"/>
                <a:gd name="connsiteY11" fmla="*/ 5488759 h 6100079"/>
                <a:gd name="connsiteX12" fmla="*/ 2221463 w 5217957"/>
                <a:gd name="connsiteY12" fmla="*/ 5461704 h 6100079"/>
                <a:gd name="connsiteX13" fmla="*/ 3179339 w 5217957"/>
                <a:gd name="connsiteY13" fmla="*/ 5003023 h 6100079"/>
                <a:gd name="connsiteX14" fmla="*/ 3599638 w 5217957"/>
                <a:gd name="connsiteY14" fmla="*/ 4775996 h 6100079"/>
                <a:gd name="connsiteX15" fmla="*/ 4259765 w 5217957"/>
                <a:gd name="connsiteY15" fmla="*/ 4374667 h 6100079"/>
                <a:gd name="connsiteX16" fmla="*/ 4567742 w 5217957"/>
                <a:gd name="connsiteY16" fmla="*/ 3883732 h 6100079"/>
                <a:gd name="connsiteX17" fmla="*/ 4631929 w 5217957"/>
                <a:gd name="connsiteY17" fmla="*/ 2833886 h 6100079"/>
                <a:gd name="connsiteX18" fmla="*/ 4296412 w 5217957"/>
                <a:gd name="connsiteY18" fmla="*/ 1874932 h 6100079"/>
                <a:gd name="connsiteX19" fmla="*/ 2710219 w 5217957"/>
                <a:gd name="connsiteY19" fmla="*/ 666410 h 6100079"/>
                <a:gd name="connsiteX20" fmla="*/ 1732642 w 5217957"/>
                <a:gd name="connsiteY20" fmla="*/ 573480 h 6100079"/>
                <a:gd name="connsiteX21" fmla="*/ 870621 w 5217957"/>
                <a:gd name="connsiteY21" fmla="*/ 870402 h 6100079"/>
                <a:gd name="connsiteX22" fmla="*/ 537555 w 5217957"/>
                <a:gd name="connsiteY22" fmla="*/ 1125324 h 6100079"/>
                <a:gd name="connsiteX23" fmla="*/ 306995 w 5217957"/>
                <a:gd name="connsiteY23" fmla="*/ 1493030 h 6100079"/>
                <a:gd name="connsiteX24" fmla="*/ 23579 w 5217957"/>
                <a:gd name="connsiteY24" fmla="*/ 1977465 h 6100079"/>
                <a:gd name="connsiteX25" fmla="*/ 0 w 5217957"/>
                <a:gd name="connsiteY25" fmla="*/ 2014291 h 6100079"/>
                <a:gd name="connsiteX26" fmla="*/ 0 w 5217957"/>
                <a:gd name="connsiteY26" fmla="*/ 915660 h 6100079"/>
                <a:gd name="connsiteX27" fmla="*/ 58609 w 5217957"/>
                <a:gd name="connsiteY27" fmla="*/ 828051 h 6100079"/>
                <a:gd name="connsiteX28" fmla="*/ 590689 w 5217957"/>
                <a:gd name="connsiteY28" fmla="*/ 385385 h 6100079"/>
                <a:gd name="connsiteX29" fmla="*/ 1951394 w 5217957"/>
                <a:gd name="connsiteY29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7957" h="6100079">
                  <a:moveTo>
                    <a:pt x="1951394" y="82"/>
                  </a:moveTo>
                  <a:cubicBezTo>
                    <a:pt x="2237632" y="-2119"/>
                    <a:pt x="2536431" y="40011"/>
                    <a:pt x="2855178" y="125419"/>
                  </a:cubicBezTo>
                  <a:cubicBezTo>
                    <a:pt x="3697704" y="351173"/>
                    <a:pt x="4370491" y="894159"/>
                    <a:pt x="4779341" y="1591542"/>
                  </a:cubicBezTo>
                  <a:cubicBezTo>
                    <a:pt x="5195535" y="2301324"/>
                    <a:pt x="5338357" y="3170855"/>
                    <a:pt x="5108574" y="4028416"/>
                  </a:cubicBezTo>
                  <a:cubicBezTo>
                    <a:pt x="4880820" y="4878406"/>
                    <a:pt x="4165604" y="5079965"/>
                    <a:pt x="3459359" y="5487716"/>
                  </a:cubicBezTo>
                  <a:cubicBezTo>
                    <a:pt x="2753115" y="5895466"/>
                    <a:pt x="2053265" y="6257288"/>
                    <a:pt x="1203275" y="6029534"/>
                  </a:cubicBezTo>
                  <a:cubicBezTo>
                    <a:pt x="739885" y="5905369"/>
                    <a:pt x="366400" y="5685345"/>
                    <a:pt x="59921" y="5396467"/>
                  </a:cubicBezTo>
                  <a:lnTo>
                    <a:pt x="0" y="5333381"/>
                  </a:lnTo>
                  <a:lnTo>
                    <a:pt x="0" y="4427327"/>
                  </a:lnTo>
                  <a:lnTo>
                    <a:pt x="112056" y="4602502"/>
                  </a:lnTo>
                  <a:cubicBezTo>
                    <a:pt x="215300" y="4749260"/>
                    <a:pt x="325419" y="4877443"/>
                    <a:pt x="443875" y="4989110"/>
                  </a:cubicBezTo>
                  <a:cubicBezTo>
                    <a:pt x="700709" y="5231113"/>
                    <a:pt x="996455" y="5394516"/>
                    <a:pt x="1348175" y="5488759"/>
                  </a:cubicBezTo>
                  <a:cubicBezTo>
                    <a:pt x="1633379" y="5565179"/>
                    <a:pt x="1910917" y="5556430"/>
                    <a:pt x="2221463" y="5461704"/>
                  </a:cubicBezTo>
                  <a:cubicBezTo>
                    <a:pt x="2541923" y="5363721"/>
                    <a:pt x="2870374" y="5181404"/>
                    <a:pt x="3179339" y="5003023"/>
                  </a:cubicBezTo>
                  <a:cubicBezTo>
                    <a:pt x="3323713" y="4919760"/>
                    <a:pt x="3463978" y="4846641"/>
                    <a:pt x="3599638" y="4775996"/>
                  </a:cubicBezTo>
                  <a:cubicBezTo>
                    <a:pt x="3862436" y="4639263"/>
                    <a:pt x="4089314" y="4521074"/>
                    <a:pt x="4259765" y="4374667"/>
                  </a:cubicBezTo>
                  <a:cubicBezTo>
                    <a:pt x="4418282" y="4238625"/>
                    <a:pt x="4513201" y="4087280"/>
                    <a:pt x="4567742" y="3883732"/>
                  </a:cubicBezTo>
                  <a:cubicBezTo>
                    <a:pt x="4660420" y="3537853"/>
                    <a:pt x="4682033" y="3184640"/>
                    <a:pt x="4631929" y="2833886"/>
                  </a:cubicBezTo>
                  <a:cubicBezTo>
                    <a:pt x="4583584" y="2494734"/>
                    <a:pt x="4470646" y="2172121"/>
                    <a:pt x="4296412" y="1874932"/>
                  </a:cubicBezTo>
                  <a:cubicBezTo>
                    <a:pt x="3944879" y="1275559"/>
                    <a:pt x="3381537" y="846289"/>
                    <a:pt x="2710219" y="666410"/>
                  </a:cubicBezTo>
                  <a:cubicBezTo>
                    <a:pt x="2349955" y="569877"/>
                    <a:pt x="2030161" y="539483"/>
                    <a:pt x="1732642" y="573480"/>
                  </a:cubicBezTo>
                  <a:cubicBezTo>
                    <a:pt x="1440866" y="606814"/>
                    <a:pt x="1158880" y="703976"/>
                    <a:pt x="870621" y="870402"/>
                  </a:cubicBezTo>
                  <a:cubicBezTo>
                    <a:pt x="670160" y="986048"/>
                    <a:pt x="589753" y="1064195"/>
                    <a:pt x="537555" y="1125324"/>
                  </a:cubicBezTo>
                  <a:cubicBezTo>
                    <a:pt x="463218" y="1212400"/>
                    <a:pt x="397708" y="1330125"/>
                    <a:pt x="306995" y="1493030"/>
                  </a:cubicBezTo>
                  <a:cubicBezTo>
                    <a:pt x="234596" y="1623167"/>
                    <a:pt x="145436" y="1783409"/>
                    <a:pt x="23579" y="1977465"/>
                  </a:cubicBezTo>
                  <a:lnTo>
                    <a:pt x="0" y="2014291"/>
                  </a:lnTo>
                  <a:lnTo>
                    <a:pt x="0" y="915660"/>
                  </a:lnTo>
                  <a:lnTo>
                    <a:pt x="58609" y="828051"/>
                  </a:lnTo>
                  <a:cubicBezTo>
                    <a:pt x="177453" y="670481"/>
                    <a:pt x="325847" y="538291"/>
                    <a:pt x="590689" y="385385"/>
                  </a:cubicBezTo>
                  <a:cubicBezTo>
                    <a:pt x="1032159" y="130559"/>
                    <a:pt x="1474330" y="3750"/>
                    <a:pt x="1951394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D1C48D16-062B-72D4-3BF5-285E6379E7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1243013"/>
            <a:ext cx="3855720" cy="4371974"/>
          </a:xfrm>
        </p:spPr>
        <p:txBody>
          <a:bodyPr>
            <a:normAutofit/>
          </a:bodyPr>
          <a:lstStyle/>
          <a:p>
            <a:r>
              <a:rPr lang="en-US" sz="20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Problem/Opportunity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E2645B-A300-3D74-2BDA-641956FE5A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72200" y="804672"/>
            <a:ext cx="4943723" cy="5230368"/>
          </a:xfrm>
        </p:spPr>
        <p:txBody>
          <a:bodyPr anchor="ctr">
            <a:normAutofit/>
          </a:bodyPr>
          <a:lstStyle/>
          <a:p>
            <a:pPr marL="0" marR="0" indent="0">
              <a:spcBef>
                <a:spcPts val="1200"/>
              </a:spcBef>
              <a:spcAft>
                <a:spcPts val="1200"/>
              </a:spcAft>
              <a:buNone/>
            </a:pPr>
            <a:endParaRPr lang="en-US" sz="1200" dirty="0">
              <a:solidFill>
                <a:schemeClr val="accent6">
                  <a:lumMod val="50000"/>
                </a:schemeClr>
              </a:solidFill>
              <a:effectLst/>
              <a:latin typeface="Calibri" panose="020F0502020204030204" pitchFamily="34" charset="0"/>
              <a:ea typeface="Aptos" panose="020B0004020202020204" pitchFamily="34" charset="0"/>
              <a:cs typeface="Calibri" panose="020F0502020204030204" pitchFamily="34" charset="0"/>
            </a:endParaRPr>
          </a:p>
          <a:p>
            <a:pPr marL="0" marR="0" indent="0" algn="just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1200" dirty="0">
                <a:solidFill>
                  <a:schemeClr val="accent6">
                    <a:lumMod val="50000"/>
                  </a:schemeClr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Reserve Bank of India (RBI) has issued revised guidelines for the operation of safe deposit lockers under circular number below dtd 18th August 2021,</a:t>
            </a:r>
            <a:r>
              <a:rPr lang="en-US" sz="1200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                                                            Circ No is (</a:t>
            </a:r>
            <a:r>
              <a:rPr lang="en-US" sz="1200" dirty="0">
                <a:solidFill>
                  <a:schemeClr val="accent6">
                    <a:lumMod val="50000"/>
                  </a:schemeClr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RBI/2021-2022/86,DOR.LEG.REC/40/09.07.005/ 2021-22</a:t>
            </a:r>
            <a:r>
              <a:rPr lang="en-US" sz="1200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)</a:t>
            </a:r>
            <a:endParaRPr lang="en-US" sz="1200" dirty="0">
              <a:solidFill>
                <a:schemeClr val="accent6">
                  <a:lumMod val="50000"/>
                </a:schemeClr>
              </a:solidFill>
              <a:effectLst/>
              <a:latin typeface="Calibri" panose="020F0502020204030204" pitchFamily="34" charset="0"/>
              <a:ea typeface="Aptos" panose="020B0004020202020204" pitchFamily="34" charset="0"/>
              <a:cs typeface="Calibri" panose="020F0502020204030204" pitchFamily="34" charset="0"/>
            </a:endParaRPr>
          </a:p>
          <a:p>
            <a:pPr marL="0" marR="0" indent="0" algn="just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1200" dirty="0">
                <a:solidFill>
                  <a:schemeClr val="accent6">
                    <a:lumMod val="50000"/>
                  </a:schemeClr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Key requirements which are not available in the existing locker </a:t>
            </a:r>
            <a:r>
              <a:rPr lang="en-US" sz="1200">
                <a:solidFill>
                  <a:schemeClr val="accent6">
                    <a:lumMod val="50000"/>
                  </a:schemeClr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module includes:</a:t>
            </a:r>
            <a:endParaRPr lang="en-US" sz="1200" dirty="0">
              <a:solidFill>
                <a:schemeClr val="accent6">
                  <a:lumMod val="50000"/>
                </a:schemeClr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342900" marR="0" lvl="0" indent="-342900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1200" dirty="0">
                <a:solidFill>
                  <a:schemeClr val="accent6">
                    <a:lumMod val="50000"/>
                  </a:schemeClr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Generating a waitlist number when lockers are unavailable.</a:t>
            </a:r>
            <a:endParaRPr lang="en-US" sz="1200" dirty="0">
              <a:solidFill>
                <a:schemeClr val="accent6">
                  <a:lumMod val="50000"/>
                </a:schemeClr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342900" marR="0" lvl="0" indent="-342900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1200" dirty="0">
                <a:solidFill>
                  <a:schemeClr val="accent6">
                    <a:lumMod val="50000"/>
                  </a:schemeClr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Sending email/SMS notifications to customers during specific locker operation events.</a:t>
            </a:r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1200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2.1 when the Customer comes to operate their lockers</a:t>
            </a:r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1200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2.2 when the customer forgot to close the locker properly</a:t>
            </a:r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1200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2.3 when the locker is to break open due to rent overdue</a:t>
            </a:r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1200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2.4 when the locker is need to be attached and to recover the 	contents as per the order of any law enforcement authorities 	in India</a:t>
            </a:r>
            <a:endParaRPr lang="en-US" sz="1200" dirty="0">
              <a:solidFill>
                <a:schemeClr val="accent6">
                  <a:lumMod val="50000"/>
                </a:schemeClr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endParaRPr lang="en-US" sz="1200" dirty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7530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18873D23-2DCF-4B31-A009-95721C06E8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13EF075-D4EF-4929-ADBC-91B27DA199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DAA26DFA-AAB2-4973-9C17-16D587C7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1863" y="508838"/>
            <a:ext cx="5217958" cy="6239661"/>
            <a:chOff x="-19221" y="251144"/>
            <a:chExt cx="5217958" cy="6239661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3F407F11-7321-4BF6-8536-CCE8E34245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251144"/>
              <a:ext cx="5187198" cy="6239661"/>
            </a:xfrm>
            <a:custGeom>
              <a:avLst/>
              <a:gdLst>
                <a:gd name="connsiteX0" fmla="*/ 2011811 w 5187198"/>
                <a:gd name="connsiteY0" fmla="*/ 4 h 6239661"/>
                <a:gd name="connsiteX1" fmla="*/ 2617011 w 5187198"/>
                <a:gd name="connsiteY1" fmla="*/ 70590 h 6239661"/>
                <a:gd name="connsiteX2" fmla="*/ 2690321 w 5187198"/>
                <a:gd name="connsiteY2" fmla="*/ 88146 h 6239661"/>
                <a:gd name="connsiteX3" fmla="*/ 2726863 w 5187198"/>
                <a:gd name="connsiteY3" fmla="*/ 97127 h 6239661"/>
                <a:gd name="connsiteX4" fmla="*/ 2762951 w 5187198"/>
                <a:gd name="connsiteY4" fmla="*/ 107375 h 6239661"/>
                <a:gd name="connsiteX5" fmla="*/ 2834843 w 5187198"/>
                <a:gd name="connsiteY5" fmla="*/ 128493 h 6239661"/>
                <a:gd name="connsiteX6" fmla="*/ 2906574 w 5187198"/>
                <a:gd name="connsiteY6" fmla="*/ 151076 h 6239661"/>
                <a:gd name="connsiteX7" fmla="*/ 3049504 w 5187198"/>
                <a:gd name="connsiteY7" fmla="*/ 202124 h 6239661"/>
                <a:gd name="connsiteX8" fmla="*/ 3189518 w 5187198"/>
                <a:gd name="connsiteY8" fmla="*/ 260159 h 6239661"/>
                <a:gd name="connsiteX9" fmla="*/ 3326048 w 5187198"/>
                <a:gd name="connsiteY9" fmla="*/ 325143 h 6239661"/>
                <a:gd name="connsiteX10" fmla="*/ 3459166 w 5187198"/>
                <a:gd name="connsiteY10" fmla="*/ 395936 h 6239661"/>
                <a:gd name="connsiteX11" fmla="*/ 3588578 w 5187198"/>
                <a:gd name="connsiteY11" fmla="*/ 472343 h 6239661"/>
                <a:gd name="connsiteX12" fmla="*/ 3651864 w 5187198"/>
                <a:gd name="connsiteY12" fmla="*/ 512600 h 6239661"/>
                <a:gd name="connsiteX13" fmla="*/ 3714514 w 5187198"/>
                <a:gd name="connsiteY13" fmla="*/ 553499 h 6239661"/>
                <a:gd name="connsiteX14" fmla="*/ 4181221 w 5187198"/>
                <a:gd name="connsiteY14" fmla="*/ 922912 h 6239661"/>
                <a:gd name="connsiteX15" fmla="*/ 4582963 w 5187198"/>
                <a:gd name="connsiteY15" fmla="*/ 1358264 h 6239661"/>
                <a:gd name="connsiteX16" fmla="*/ 4670721 w 5187198"/>
                <a:gd name="connsiteY16" fmla="*/ 1477644 h 6239661"/>
                <a:gd name="connsiteX17" fmla="*/ 4752378 w 5187198"/>
                <a:gd name="connsiteY17" fmla="*/ 1601187 h 6239661"/>
                <a:gd name="connsiteX18" fmla="*/ 4772168 w 5187198"/>
                <a:gd name="connsiteY18" fmla="*/ 1632456 h 6239661"/>
                <a:gd name="connsiteX19" fmla="*/ 4782117 w 5187198"/>
                <a:gd name="connsiteY19" fmla="*/ 1648104 h 6239661"/>
                <a:gd name="connsiteX20" fmla="*/ 4791381 w 5187198"/>
                <a:gd name="connsiteY20" fmla="*/ 1664150 h 6239661"/>
                <a:gd name="connsiteX21" fmla="*/ 4828190 w 5187198"/>
                <a:gd name="connsiteY21" fmla="*/ 1728379 h 6239661"/>
                <a:gd name="connsiteX22" fmla="*/ 4864832 w 5187198"/>
                <a:gd name="connsiteY22" fmla="*/ 1792796 h 6239661"/>
                <a:gd name="connsiteX23" fmla="*/ 4899201 w 5187198"/>
                <a:gd name="connsiteY23" fmla="*/ 1858342 h 6239661"/>
                <a:gd name="connsiteX24" fmla="*/ 4933266 w 5187198"/>
                <a:gd name="connsiteY24" fmla="*/ 1924155 h 6239661"/>
                <a:gd name="connsiteX25" fmla="*/ 4964403 w 5187198"/>
                <a:gd name="connsiteY25" fmla="*/ 1991384 h 6239661"/>
                <a:gd name="connsiteX26" fmla="*/ 4995019 w 5187198"/>
                <a:gd name="connsiteY26" fmla="*/ 2058823 h 6239661"/>
                <a:gd name="connsiteX27" fmla="*/ 5021999 w 5187198"/>
                <a:gd name="connsiteY27" fmla="*/ 2127723 h 6239661"/>
                <a:gd name="connsiteX28" fmla="*/ 5048321 w 5187198"/>
                <a:gd name="connsiteY28" fmla="*/ 2196908 h 6239661"/>
                <a:gd name="connsiteX29" fmla="*/ 5070546 w 5187198"/>
                <a:gd name="connsiteY29" fmla="*/ 2267547 h 6239661"/>
                <a:gd name="connsiteX30" fmla="*/ 5092171 w 5187198"/>
                <a:gd name="connsiteY30" fmla="*/ 2338256 h 6239661"/>
                <a:gd name="connsiteX31" fmla="*/ 5110305 w 5187198"/>
                <a:gd name="connsiteY31" fmla="*/ 2409886 h 6239661"/>
                <a:gd name="connsiteX32" fmla="*/ 5186393 w 5187198"/>
                <a:gd name="connsiteY32" fmla="*/ 2992022 h 6239661"/>
                <a:gd name="connsiteX33" fmla="*/ 5149045 w 5187198"/>
                <a:gd name="connsiteY33" fmla="*/ 3571816 h 6239661"/>
                <a:gd name="connsiteX34" fmla="*/ 5126572 w 5187198"/>
                <a:gd name="connsiteY34" fmla="*/ 3714520 h 6239661"/>
                <a:gd name="connsiteX35" fmla="*/ 5099067 w 5187198"/>
                <a:gd name="connsiteY35" fmla="*/ 3856108 h 6239661"/>
                <a:gd name="connsiteX36" fmla="*/ 5095699 w 5187198"/>
                <a:gd name="connsiteY36" fmla="*/ 3873868 h 6239661"/>
                <a:gd name="connsiteX37" fmla="*/ 5091573 w 5187198"/>
                <a:gd name="connsiteY37" fmla="*/ 3891426 h 6239661"/>
                <a:gd name="connsiteX38" fmla="*/ 5083324 w 5187198"/>
                <a:gd name="connsiteY38" fmla="*/ 3926541 h 6239661"/>
                <a:gd name="connsiteX39" fmla="*/ 5067256 w 5187198"/>
                <a:gd name="connsiteY39" fmla="*/ 3996889 h 6239661"/>
                <a:gd name="connsiteX40" fmla="*/ 5059194 w 5187198"/>
                <a:gd name="connsiteY40" fmla="*/ 4032171 h 6239661"/>
                <a:gd name="connsiteX41" fmla="*/ 5049522 w 5187198"/>
                <a:gd name="connsiteY41" fmla="*/ 4067833 h 6239661"/>
                <a:gd name="connsiteX42" fmla="*/ 5040067 w 5187198"/>
                <a:gd name="connsiteY42" fmla="*/ 4103553 h 6239661"/>
                <a:gd name="connsiteX43" fmla="*/ 5028960 w 5187198"/>
                <a:gd name="connsiteY43" fmla="*/ 4138946 h 6239661"/>
                <a:gd name="connsiteX44" fmla="*/ 4917351 w 5187198"/>
                <a:gd name="connsiteY44" fmla="*/ 4417041 h 6239661"/>
                <a:gd name="connsiteX45" fmla="*/ 4756163 w 5187198"/>
                <a:gd name="connsiteY45" fmla="*/ 4676402 h 6239661"/>
                <a:gd name="connsiteX46" fmla="*/ 4322493 w 5187198"/>
                <a:gd name="connsiteY46" fmla="*/ 5105604 h 6239661"/>
                <a:gd name="connsiteX47" fmla="*/ 3840510 w 5187198"/>
                <a:gd name="connsiteY47" fmla="*/ 5429590 h 6239661"/>
                <a:gd name="connsiteX48" fmla="*/ 3606447 w 5187198"/>
                <a:gd name="connsiteY48" fmla="*/ 5572862 h 6239661"/>
                <a:gd name="connsiteX49" fmla="*/ 3488814 w 5187198"/>
                <a:gd name="connsiteY49" fmla="*/ 5647178 h 6239661"/>
                <a:gd name="connsiteX50" fmla="*/ 3365864 w 5187198"/>
                <a:gd name="connsiteY50" fmla="*/ 5722735 h 6239661"/>
                <a:gd name="connsiteX51" fmla="*/ 2839486 w 5187198"/>
                <a:gd name="connsiteY51" fmla="*/ 5999120 h 6239661"/>
                <a:gd name="connsiteX52" fmla="*/ 2242423 w 5187198"/>
                <a:gd name="connsiteY52" fmla="*/ 6192346 h 6239661"/>
                <a:gd name="connsiteX53" fmla="*/ 1589380 w 5187198"/>
                <a:gd name="connsiteY53" fmla="*/ 6230657 h 6239661"/>
                <a:gd name="connsiteX54" fmla="*/ 1548244 w 5187198"/>
                <a:gd name="connsiteY54" fmla="*/ 6226706 h 6239661"/>
                <a:gd name="connsiteX55" fmla="*/ 1507348 w 5187198"/>
                <a:gd name="connsiteY55" fmla="*/ 6221428 h 6239661"/>
                <a:gd name="connsiteX56" fmla="*/ 1466401 w 5187198"/>
                <a:gd name="connsiteY56" fmla="*/ 6215904 h 6239661"/>
                <a:gd name="connsiteX57" fmla="*/ 1425773 w 5187198"/>
                <a:gd name="connsiteY57" fmla="*/ 6209191 h 6239661"/>
                <a:gd name="connsiteX58" fmla="*/ 1344960 w 5187198"/>
                <a:gd name="connsiteY58" fmla="*/ 6193681 h 6239661"/>
                <a:gd name="connsiteX59" fmla="*/ 1265007 w 5187198"/>
                <a:gd name="connsiteY59" fmla="*/ 6175388 h 6239661"/>
                <a:gd name="connsiteX60" fmla="*/ 1225415 w 5187198"/>
                <a:gd name="connsiteY60" fmla="*/ 6165243 h 6239661"/>
                <a:gd name="connsiteX61" fmla="*/ 1186567 w 5187198"/>
                <a:gd name="connsiteY61" fmla="*/ 6154486 h 6239661"/>
                <a:gd name="connsiteX62" fmla="*/ 1111158 w 5187198"/>
                <a:gd name="connsiteY62" fmla="*/ 6130918 h 6239661"/>
                <a:gd name="connsiteX63" fmla="*/ 1035915 w 5187198"/>
                <a:gd name="connsiteY63" fmla="*/ 6107163 h 6239661"/>
                <a:gd name="connsiteX64" fmla="*/ 961579 w 5187198"/>
                <a:gd name="connsiteY64" fmla="*/ 6079594 h 6239661"/>
                <a:gd name="connsiteX65" fmla="*/ 395297 w 5187198"/>
                <a:gd name="connsiteY65" fmla="*/ 5792812 h 6239661"/>
                <a:gd name="connsiteX66" fmla="*/ 265239 w 5187198"/>
                <a:gd name="connsiteY66" fmla="*/ 5701511 h 6239661"/>
                <a:gd name="connsiteX67" fmla="*/ 233756 w 5187198"/>
                <a:gd name="connsiteY67" fmla="*/ 5677542 h 6239661"/>
                <a:gd name="connsiteX68" fmla="*/ 202800 w 5187198"/>
                <a:gd name="connsiteY68" fmla="*/ 5652902 h 6239661"/>
                <a:gd name="connsiteX69" fmla="*/ 140918 w 5187198"/>
                <a:gd name="connsiteY69" fmla="*/ 5603515 h 6239661"/>
                <a:gd name="connsiteX70" fmla="*/ 110625 w 5187198"/>
                <a:gd name="connsiteY70" fmla="*/ 5578127 h 6239661"/>
                <a:gd name="connsiteX71" fmla="*/ 95631 w 5187198"/>
                <a:gd name="connsiteY71" fmla="*/ 5565299 h 6239661"/>
                <a:gd name="connsiteX72" fmla="*/ 81966 w 5187198"/>
                <a:gd name="connsiteY72" fmla="*/ 5550973 h 6239661"/>
                <a:gd name="connsiteX73" fmla="*/ 27991 w 5187198"/>
                <a:gd name="connsiteY73" fmla="*/ 5493272 h 6239661"/>
                <a:gd name="connsiteX74" fmla="*/ 1454 w 5187198"/>
                <a:gd name="connsiteY74" fmla="*/ 5464252 h 6239661"/>
                <a:gd name="connsiteX75" fmla="*/ 0 w 5187198"/>
                <a:gd name="connsiteY75" fmla="*/ 5462518 h 6239661"/>
                <a:gd name="connsiteX76" fmla="*/ 0 w 5187198"/>
                <a:gd name="connsiteY76" fmla="*/ 4720187 h 6239661"/>
                <a:gd name="connsiteX77" fmla="*/ 109684 w 5187198"/>
                <a:gd name="connsiteY77" fmla="*/ 4836724 h 6239661"/>
                <a:gd name="connsiteX78" fmla="*/ 306959 w 5187198"/>
                <a:gd name="connsiteY78" fmla="*/ 5007200 h 6239661"/>
                <a:gd name="connsiteX79" fmla="*/ 358101 w 5187198"/>
                <a:gd name="connsiteY79" fmla="*/ 5046057 h 6239661"/>
                <a:gd name="connsiteX80" fmla="*/ 383328 w 5187198"/>
                <a:gd name="connsiteY80" fmla="*/ 5065684 h 6239661"/>
                <a:gd name="connsiteX81" fmla="*/ 409503 w 5187198"/>
                <a:gd name="connsiteY81" fmla="*/ 5083942 h 6239661"/>
                <a:gd name="connsiteX82" fmla="*/ 461889 w 5187198"/>
                <a:gd name="connsiteY82" fmla="*/ 5119888 h 6239661"/>
                <a:gd name="connsiteX83" fmla="*/ 474883 w 5187198"/>
                <a:gd name="connsiteY83" fmla="*/ 5128933 h 6239661"/>
                <a:gd name="connsiteX84" fmla="*/ 486410 w 5187198"/>
                <a:gd name="connsiteY84" fmla="*/ 5139557 h 6239661"/>
                <a:gd name="connsiteX85" fmla="*/ 510852 w 5187198"/>
                <a:gd name="connsiteY85" fmla="*/ 5159089 h 6239661"/>
                <a:gd name="connsiteX86" fmla="*/ 560653 w 5187198"/>
                <a:gd name="connsiteY86" fmla="*/ 5196893 h 6239661"/>
                <a:gd name="connsiteX87" fmla="*/ 585485 w 5187198"/>
                <a:gd name="connsiteY87" fmla="*/ 5215834 h 6239661"/>
                <a:gd name="connsiteX88" fmla="*/ 610707 w 5187198"/>
                <a:gd name="connsiteY88" fmla="*/ 5234185 h 6239661"/>
                <a:gd name="connsiteX89" fmla="*/ 714768 w 5187198"/>
                <a:gd name="connsiteY89" fmla="*/ 5303103 h 6239661"/>
                <a:gd name="connsiteX90" fmla="*/ 1166634 w 5187198"/>
                <a:gd name="connsiteY90" fmla="*/ 5513322 h 6239661"/>
                <a:gd name="connsiteX91" fmla="*/ 1225991 w 5187198"/>
                <a:gd name="connsiteY91" fmla="*/ 5533632 h 6239661"/>
                <a:gd name="connsiteX92" fmla="*/ 1286680 w 5187198"/>
                <a:gd name="connsiteY92" fmla="*/ 5550705 h 6239661"/>
                <a:gd name="connsiteX93" fmla="*/ 1347310 w 5187198"/>
                <a:gd name="connsiteY93" fmla="*/ 5567995 h 6239661"/>
                <a:gd name="connsiteX94" fmla="*/ 1377002 w 5187198"/>
                <a:gd name="connsiteY94" fmla="*/ 5575719 h 6239661"/>
                <a:gd name="connsiteX95" fmla="*/ 1406328 w 5187198"/>
                <a:gd name="connsiteY95" fmla="*/ 5582649 h 6239661"/>
                <a:gd name="connsiteX96" fmla="*/ 1465060 w 5187198"/>
                <a:gd name="connsiteY96" fmla="*/ 5594909 h 6239661"/>
                <a:gd name="connsiteX97" fmla="*/ 1523881 w 5187198"/>
                <a:gd name="connsiteY97" fmla="*/ 5605105 h 6239661"/>
                <a:gd name="connsiteX98" fmla="*/ 1553325 w 5187198"/>
                <a:gd name="connsiteY98" fmla="*/ 5609865 h 6239661"/>
                <a:gd name="connsiteX99" fmla="*/ 1582813 w 5187198"/>
                <a:gd name="connsiteY99" fmla="*/ 5613593 h 6239661"/>
                <a:gd name="connsiteX100" fmla="*/ 1612301 w 5187198"/>
                <a:gd name="connsiteY100" fmla="*/ 5617321 h 6239661"/>
                <a:gd name="connsiteX101" fmla="*/ 1641863 w 5187198"/>
                <a:gd name="connsiteY101" fmla="*/ 5619910 h 6239661"/>
                <a:gd name="connsiteX102" fmla="*/ 2117508 w 5187198"/>
                <a:gd name="connsiteY102" fmla="*/ 5595156 h 6239661"/>
                <a:gd name="connsiteX103" fmla="*/ 2597368 w 5187198"/>
                <a:gd name="connsiteY103" fmla="*/ 5447381 h 6239661"/>
                <a:gd name="connsiteX104" fmla="*/ 3082968 w 5187198"/>
                <a:gd name="connsiteY104" fmla="*/ 5223245 h 6239661"/>
                <a:gd name="connsiteX105" fmla="*/ 3334855 w 5187198"/>
                <a:gd name="connsiteY105" fmla="*/ 5097383 h 6239661"/>
                <a:gd name="connsiteX106" fmla="*/ 3599509 w 5187198"/>
                <a:gd name="connsiteY106" fmla="*/ 4976217 h 6239661"/>
                <a:gd name="connsiteX107" fmla="*/ 4112002 w 5187198"/>
                <a:gd name="connsiteY107" fmla="*/ 4766359 h 6239661"/>
                <a:gd name="connsiteX108" fmla="*/ 4348983 w 5187198"/>
                <a:gd name="connsiteY108" fmla="*/ 4649833 h 6239661"/>
                <a:gd name="connsiteX109" fmla="*/ 4560505 w 5187198"/>
                <a:gd name="connsiteY109" fmla="*/ 4501564 h 6239661"/>
                <a:gd name="connsiteX110" fmla="*/ 4731963 w 5187198"/>
                <a:gd name="connsiteY110" fmla="*/ 4309870 h 6239661"/>
                <a:gd name="connsiteX111" fmla="*/ 4852344 w 5187198"/>
                <a:gd name="connsiteY111" fmla="*/ 4078640 h 6239661"/>
                <a:gd name="connsiteX112" fmla="*/ 4863972 w 5187198"/>
                <a:gd name="connsiteY112" fmla="*/ 4047790 h 6239661"/>
                <a:gd name="connsiteX113" fmla="*/ 4874144 w 5187198"/>
                <a:gd name="connsiteY113" fmla="*/ 4016320 h 6239661"/>
                <a:gd name="connsiteX114" fmla="*/ 4884127 w 5187198"/>
                <a:gd name="connsiteY114" fmla="*/ 3984682 h 6239661"/>
                <a:gd name="connsiteX115" fmla="*/ 4892800 w 5187198"/>
                <a:gd name="connsiteY115" fmla="*/ 3951883 h 6239661"/>
                <a:gd name="connsiteX116" fmla="*/ 4909526 w 5187198"/>
                <a:gd name="connsiteY116" fmla="*/ 3886001 h 6239661"/>
                <a:gd name="connsiteX117" fmla="*/ 4917687 w 5187198"/>
                <a:gd name="connsiteY117" fmla="*/ 3852948 h 6239661"/>
                <a:gd name="connsiteX118" fmla="*/ 4921768 w 5187198"/>
                <a:gd name="connsiteY118" fmla="*/ 3836422 h 6239661"/>
                <a:gd name="connsiteX119" fmla="*/ 4924845 w 5187198"/>
                <a:gd name="connsiteY119" fmla="*/ 3819742 h 6239661"/>
                <a:gd name="connsiteX120" fmla="*/ 4948230 w 5187198"/>
                <a:gd name="connsiteY120" fmla="*/ 3685744 h 6239661"/>
                <a:gd name="connsiteX121" fmla="*/ 4962782 w 5187198"/>
                <a:gd name="connsiteY121" fmla="*/ 3550540 h 6239661"/>
                <a:gd name="connsiteX122" fmla="*/ 4939468 w 5187198"/>
                <a:gd name="connsiteY122" fmla="*/ 3010249 h 6239661"/>
                <a:gd name="connsiteX123" fmla="*/ 4816901 w 5187198"/>
                <a:gd name="connsiteY123" fmla="*/ 2488224 h 6239661"/>
                <a:gd name="connsiteX124" fmla="*/ 4797005 w 5187198"/>
                <a:gd name="connsiteY124" fmla="*/ 2424470 h 6239661"/>
                <a:gd name="connsiteX125" fmla="*/ 4774433 w 5187198"/>
                <a:gd name="connsiteY125" fmla="*/ 2361620 h 6239661"/>
                <a:gd name="connsiteX126" fmla="*/ 4752459 w 5187198"/>
                <a:gd name="connsiteY126" fmla="*/ 2298700 h 6239661"/>
                <a:gd name="connsiteX127" fmla="*/ 4728083 w 5187198"/>
                <a:gd name="connsiteY127" fmla="*/ 2236526 h 6239661"/>
                <a:gd name="connsiteX128" fmla="*/ 4704471 w 5187198"/>
                <a:gd name="connsiteY128" fmla="*/ 2174095 h 6239661"/>
                <a:gd name="connsiteX129" fmla="*/ 4678399 w 5187198"/>
                <a:gd name="connsiteY129" fmla="*/ 2112626 h 6239661"/>
                <a:gd name="connsiteX130" fmla="*/ 4652601 w 5187198"/>
                <a:gd name="connsiteY130" fmla="*/ 2050999 h 6239661"/>
                <a:gd name="connsiteX131" fmla="*/ 4624205 w 5187198"/>
                <a:gd name="connsiteY131" fmla="*/ 1990415 h 6239661"/>
                <a:gd name="connsiteX132" fmla="*/ 4595398 w 5187198"/>
                <a:gd name="connsiteY132" fmla="*/ 1930069 h 6239661"/>
                <a:gd name="connsiteX133" fmla="*/ 4563827 w 5187198"/>
                <a:gd name="connsiteY133" fmla="*/ 1870952 h 6239661"/>
                <a:gd name="connsiteX134" fmla="*/ 4531433 w 5187198"/>
                <a:gd name="connsiteY134" fmla="*/ 1812311 h 6239661"/>
                <a:gd name="connsiteX135" fmla="*/ 4523315 w 5187198"/>
                <a:gd name="connsiteY135" fmla="*/ 1797616 h 6239661"/>
                <a:gd name="connsiteX136" fmla="*/ 4514482 w 5187198"/>
                <a:gd name="connsiteY136" fmla="*/ 1783425 h 6239661"/>
                <a:gd name="connsiteX137" fmla="*/ 4496845 w 5187198"/>
                <a:gd name="connsiteY137" fmla="*/ 1754936 h 6239661"/>
                <a:gd name="connsiteX138" fmla="*/ 4461463 w 5187198"/>
                <a:gd name="connsiteY138" fmla="*/ 1697929 h 6239661"/>
                <a:gd name="connsiteX139" fmla="*/ 4452660 w 5187198"/>
                <a:gd name="connsiteY139" fmla="*/ 1683629 h 6239661"/>
                <a:gd name="connsiteX140" fmla="*/ 4443141 w 5187198"/>
                <a:gd name="connsiteY140" fmla="*/ 1669834 h 6239661"/>
                <a:gd name="connsiteX141" fmla="*/ 4424241 w 5187198"/>
                <a:gd name="connsiteY141" fmla="*/ 1642166 h 6239661"/>
                <a:gd name="connsiteX142" fmla="*/ 4346886 w 5187198"/>
                <a:gd name="connsiteY142" fmla="*/ 1532412 h 6239661"/>
                <a:gd name="connsiteX143" fmla="*/ 3985497 w 5187198"/>
                <a:gd name="connsiteY143" fmla="*/ 1134649 h 6239661"/>
                <a:gd name="connsiteX144" fmla="*/ 3545665 w 5187198"/>
                <a:gd name="connsiteY144" fmla="*/ 825877 h 6239661"/>
                <a:gd name="connsiteX145" fmla="*/ 3486190 w 5187198"/>
                <a:gd name="connsiteY145" fmla="*/ 794756 h 6239661"/>
                <a:gd name="connsiteX146" fmla="*/ 3426182 w 5187198"/>
                <a:gd name="connsiteY146" fmla="*/ 764765 h 6239661"/>
                <a:gd name="connsiteX147" fmla="*/ 3365044 w 5187198"/>
                <a:gd name="connsiteY147" fmla="*/ 737255 h 6239661"/>
                <a:gd name="connsiteX148" fmla="*/ 3334529 w 5187198"/>
                <a:gd name="connsiteY148" fmla="*/ 723514 h 6239661"/>
                <a:gd name="connsiteX149" fmla="*/ 3303733 w 5187198"/>
                <a:gd name="connsiteY149" fmla="*/ 710395 h 6239661"/>
                <a:gd name="connsiteX150" fmla="*/ 3179033 w 5187198"/>
                <a:gd name="connsiteY150" fmla="*/ 662259 h 6239661"/>
                <a:gd name="connsiteX151" fmla="*/ 3052408 w 5187198"/>
                <a:gd name="connsiteY151" fmla="*/ 620447 h 6239661"/>
                <a:gd name="connsiteX152" fmla="*/ 2924325 w 5187198"/>
                <a:gd name="connsiteY152" fmla="*/ 584505 h 6239661"/>
                <a:gd name="connsiteX153" fmla="*/ 2859667 w 5187198"/>
                <a:gd name="connsiteY153" fmla="*/ 569266 h 6239661"/>
                <a:gd name="connsiteX154" fmla="*/ 2795226 w 5187198"/>
                <a:gd name="connsiteY154" fmla="*/ 554085 h 6239661"/>
                <a:gd name="connsiteX155" fmla="*/ 2729702 w 5187198"/>
                <a:gd name="connsiteY155" fmla="*/ 540354 h 6239661"/>
                <a:gd name="connsiteX156" fmla="*/ 2663758 w 5187198"/>
                <a:gd name="connsiteY156" fmla="*/ 527322 h 6239661"/>
                <a:gd name="connsiteX157" fmla="*/ 2630927 w 5187198"/>
                <a:gd name="connsiteY157" fmla="*/ 520495 h 6239661"/>
                <a:gd name="connsiteX158" fmla="*/ 2597965 w 5187198"/>
                <a:gd name="connsiteY158" fmla="*/ 515024 h 6239661"/>
                <a:gd name="connsiteX159" fmla="*/ 2532205 w 5187198"/>
                <a:gd name="connsiteY159" fmla="*/ 503895 h 6239661"/>
                <a:gd name="connsiteX160" fmla="*/ 2010064 w 5187198"/>
                <a:gd name="connsiteY160" fmla="*/ 452552 h 6239661"/>
                <a:gd name="connsiteX161" fmla="*/ 1494552 w 5187198"/>
                <a:gd name="connsiteY161" fmla="*/ 485055 h 6239661"/>
                <a:gd name="connsiteX162" fmla="*/ 1366896 w 5187198"/>
                <a:gd name="connsiteY162" fmla="*/ 509389 h 6239661"/>
                <a:gd name="connsiteX163" fmla="*/ 1240175 w 5187198"/>
                <a:gd name="connsiteY163" fmla="*/ 541045 h 6239661"/>
                <a:gd name="connsiteX164" fmla="*/ 1177438 w 5187198"/>
                <a:gd name="connsiteY164" fmla="*/ 560170 h 6239661"/>
                <a:gd name="connsiteX165" fmla="*/ 1145987 w 5187198"/>
                <a:gd name="connsiteY165" fmla="*/ 569826 h 6239661"/>
                <a:gd name="connsiteX166" fmla="*/ 1130315 w 5187198"/>
                <a:gd name="connsiteY166" fmla="*/ 574669 h 6239661"/>
                <a:gd name="connsiteX167" fmla="*/ 1114873 w 5187198"/>
                <a:gd name="connsiteY167" fmla="*/ 580384 h 6239661"/>
                <a:gd name="connsiteX168" fmla="*/ 1052839 w 5187198"/>
                <a:gd name="connsiteY168" fmla="*/ 602943 h 6239661"/>
                <a:gd name="connsiteX169" fmla="*/ 991135 w 5187198"/>
                <a:gd name="connsiteY169" fmla="*/ 626866 h 6239661"/>
                <a:gd name="connsiteX170" fmla="*/ 930179 w 5187198"/>
                <a:gd name="connsiteY170" fmla="*/ 653191 h 6239661"/>
                <a:gd name="connsiteX171" fmla="*/ 869768 w 5187198"/>
                <a:gd name="connsiteY171" fmla="*/ 680937 h 6239661"/>
                <a:gd name="connsiteX172" fmla="*/ 810085 w 5187198"/>
                <a:gd name="connsiteY172" fmla="*/ 710734 h 6239661"/>
                <a:gd name="connsiteX173" fmla="*/ 751220 w 5187198"/>
                <a:gd name="connsiteY173" fmla="*/ 741794 h 6239661"/>
                <a:gd name="connsiteX174" fmla="*/ 532669 w 5187198"/>
                <a:gd name="connsiteY174" fmla="*/ 881688 h 6239661"/>
                <a:gd name="connsiteX175" fmla="*/ 354185 w 5187198"/>
                <a:gd name="connsiteY175" fmla="*/ 1050286 h 6239661"/>
                <a:gd name="connsiteX176" fmla="*/ 315980 w 5187198"/>
                <a:gd name="connsiteY176" fmla="*/ 1098125 h 6239661"/>
                <a:gd name="connsiteX177" fmla="*/ 280345 w 5187198"/>
                <a:gd name="connsiteY177" fmla="*/ 1149782 h 6239661"/>
                <a:gd name="connsiteX178" fmla="*/ 245890 w 5187198"/>
                <a:gd name="connsiteY178" fmla="*/ 1203959 h 6239661"/>
                <a:gd name="connsiteX179" fmla="*/ 212162 w 5187198"/>
                <a:gd name="connsiteY179" fmla="*/ 1260184 h 6239661"/>
                <a:gd name="connsiteX180" fmla="*/ 80716 w 5187198"/>
                <a:gd name="connsiteY180" fmla="*/ 1502476 h 6239661"/>
                <a:gd name="connsiteX181" fmla="*/ 0 w 5187198"/>
                <a:gd name="connsiteY181" fmla="*/ 1648841 h 6239661"/>
                <a:gd name="connsiteX182" fmla="*/ 0 w 5187198"/>
                <a:gd name="connsiteY182" fmla="*/ 954863 h 6239661"/>
                <a:gd name="connsiteX183" fmla="*/ 43491 w 5187198"/>
                <a:gd name="connsiteY183" fmla="*/ 895513 h 6239661"/>
                <a:gd name="connsiteX184" fmla="*/ 93923 w 5187198"/>
                <a:gd name="connsiteY184" fmla="*/ 834489 h 6239661"/>
                <a:gd name="connsiteX185" fmla="*/ 323465 w 5187198"/>
                <a:gd name="connsiteY185" fmla="*/ 617671 h 6239661"/>
                <a:gd name="connsiteX186" fmla="*/ 574777 w 5187198"/>
                <a:gd name="connsiteY186" fmla="*/ 446794 h 6239661"/>
                <a:gd name="connsiteX187" fmla="*/ 638943 w 5187198"/>
                <a:gd name="connsiteY187" fmla="*/ 408925 h 6239661"/>
                <a:gd name="connsiteX188" fmla="*/ 703505 w 5187198"/>
                <a:gd name="connsiteY188" fmla="*/ 371742 h 6239661"/>
                <a:gd name="connsiteX189" fmla="*/ 769262 w 5187198"/>
                <a:gd name="connsiteY189" fmla="*/ 336154 h 6239661"/>
                <a:gd name="connsiteX190" fmla="*/ 835552 w 5187198"/>
                <a:gd name="connsiteY190" fmla="*/ 301173 h 6239661"/>
                <a:gd name="connsiteX191" fmla="*/ 902979 w 5187198"/>
                <a:gd name="connsiteY191" fmla="*/ 268004 h 6239661"/>
                <a:gd name="connsiteX192" fmla="*/ 971127 w 5187198"/>
                <a:gd name="connsiteY192" fmla="*/ 235607 h 6239661"/>
                <a:gd name="connsiteX193" fmla="*/ 988238 w 5187198"/>
                <a:gd name="connsiteY193" fmla="*/ 227556 h 6239661"/>
                <a:gd name="connsiteX194" fmla="*/ 1005744 w 5187198"/>
                <a:gd name="connsiteY194" fmla="*/ 220191 h 6239661"/>
                <a:gd name="connsiteX195" fmla="*/ 1040729 w 5187198"/>
                <a:gd name="connsiteY195" fmla="*/ 205569 h 6239661"/>
                <a:gd name="connsiteX196" fmla="*/ 1110835 w 5187198"/>
                <a:gd name="connsiteY196" fmla="*/ 176248 h 6239661"/>
                <a:gd name="connsiteX197" fmla="*/ 1254256 w 5187198"/>
                <a:gd name="connsiteY197" fmla="*/ 123796 h 6239661"/>
                <a:gd name="connsiteX198" fmla="*/ 1401310 w 5187198"/>
                <a:gd name="connsiteY198" fmla="*/ 79852 h 6239661"/>
                <a:gd name="connsiteX199" fmla="*/ 2011811 w 5187198"/>
                <a:gd name="connsiteY199" fmla="*/ 4 h 6239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</a:cxnLst>
              <a:rect l="l" t="t" r="r" b="b"/>
              <a:pathLst>
                <a:path w="5187198" h="6239661">
                  <a:moveTo>
                    <a:pt x="2011811" y="4"/>
                  </a:moveTo>
                  <a:cubicBezTo>
                    <a:pt x="2217306" y="120"/>
                    <a:pt x="2420903" y="25925"/>
                    <a:pt x="2617011" y="70590"/>
                  </a:cubicBezTo>
                  <a:lnTo>
                    <a:pt x="2690321" y="88146"/>
                  </a:lnTo>
                  <a:lnTo>
                    <a:pt x="2726863" y="97127"/>
                  </a:lnTo>
                  <a:lnTo>
                    <a:pt x="2762951" y="107375"/>
                  </a:lnTo>
                  <a:lnTo>
                    <a:pt x="2834843" y="128493"/>
                  </a:lnTo>
                  <a:cubicBezTo>
                    <a:pt x="2858788" y="135605"/>
                    <a:pt x="2882632" y="142226"/>
                    <a:pt x="2906574" y="151076"/>
                  </a:cubicBezTo>
                  <a:cubicBezTo>
                    <a:pt x="2954475" y="167852"/>
                    <a:pt x="3002363" y="183813"/>
                    <a:pt x="3049504" y="202124"/>
                  </a:cubicBezTo>
                  <a:lnTo>
                    <a:pt x="3189518" y="260159"/>
                  </a:lnTo>
                  <a:lnTo>
                    <a:pt x="3326048" y="325143"/>
                  </a:lnTo>
                  <a:cubicBezTo>
                    <a:pt x="3370687" y="348464"/>
                    <a:pt x="3414908" y="372485"/>
                    <a:pt x="3459166" y="395936"/>
                  </a:cubicBezTo>
                  <a:cubicBezTo>
                    <a:pt x="3502947" y="420302"/>
                    <a:pt x="3545491" y="447118"/>
                    <a:pt x="3588578" y="472343"/>
                  </a:cubicBezTo>
                  <a:cubicBezTo>
                    <a:pt x="3610346" y="484551"/>
                    <a:pt x="3630797" y="499072"/>
                    <a:pt x="3651864" y="512600"/>
                  </a:cubicBezTo>
                  <a:lnTo>
                    <a:pt x="3714514" y="553499"/>
                  </a:lnTo>
                  <a:cubicBezTo>
                    <a:pt x="3880005" y="664844"/>
                    <a:pt x="4036083" y="788388"/>
                    <a:pt x="4181221" y="922912"/>
                  </a:cubicBezTo>
                  <a:cubicBezTo>
                    <a:pt x="4326221" y="1057515"/>
                    <a:pt x="4461955" y="1202038"/>
                    <a:pt x="4582963" y="1358264"/>
                  </a:cubicBezTo>
                  <a:cubicBezTo>
                    <a:pt x="4614206" y="1396543"/>
                    <a:pt x="4642091" y="1437400"/>
                    <a:pt x="4670721" y="1477644"/>
                  </a:cubicBezTo>
                  <a:cubicBezTo>
                    <a:pt x="4700172" y="1517414"/>
                    <a:pt x="4725864" y="1559538"/>
                    <a:pt x="4752378" y="1601187"/>
                  </a:cubicBezTo>
                  <a:lnTo>
                    <a:pt x="4772168" y="1632456"/>
                  </a:lnTo>
                  <a:lnTo>
                    <a:pt x="4782117" y="1648104"/>
                  </a:lnTo>
                  <a:lnTo>
                    <a:pt x="4791381" y="1664150"/>
                  </a:lnTo>
                  <a:lnTo>
                    <a:pt x="4828190" y="1728379"/>
                  </a:lnTo>
                  <a:cubicBezTo>
                    <a:pt x="4840266" y="1749930"/>
                    <a:pt x="4853470" y="1770740"/>
                    <a:pt x="4864832" y="1792796"/>
                  </a:cubicBezTo>
                  <a:lnTo>
                    <a:pt x="4899201" y="1858342"/>
                  </a:lnTo>
                  <a:cubicBezTo>
                    <a:pt x="4910484" y="1880260"/>
                    <a:pt x="4922532" y="1901920"/>
                    <a:pt x="4933266" y="1924155"/>
                  </a:cubicBezTo>
                  <a:lnTo>
                    <a:pt x="4964403" y="1991384"/>
                  </a:lnTo>
                  <a:cubicBezTo>
                    <a:pt x="4974618" y="2013829"/>
                    <a:pt x="4985323" y="2036171"/>
                    <a:pt x="4995019" y="2058823"/>
                  </a:cubicBezTo>
                  <a:lnTo>
                    <a:pt x="5021999" y="2127723"/>
                  </a:lnTo>
                  <a:lnTo>
                    <a:pt x="5048321" y="2196908"/>
                  </a:lnTo>
                  <a:lnTo>
                    <a:pt x="5070546" y="2267547"/>
                  </a:lnTo>
                  <a:cubicBezTo>
                    <a:pt x="5078054" y="2291004"/>
                    <a:pt x="5085044" y="2314670"/>
                    <a:pt x="5092171" y="2338256"/>
                  </a:cubicBezTo>
                  <a:cubicBezTo>
                    <a:pt x="5098670" y="2362023"/>
                    <a:pt x="5104296" y="2386019"/>
                    <a:pt x="5110305" y="2409886"/>
                  </a:cubicBezTo>
                  <a:cubicBezTo>
                    <a:pt x="5158097" y="2600976"/>
                    <a:pt x="5182068" y="2797044"/>
                    <a:pt x="5186393" y="2992022"/>
                  </a:cubicBezTo>
                  <a:cubicBezTo>
                    <a:pt x="5191013" y="3187195"/>
                    <a:pt x="5175397" y="3380886"/>
                    <a:pt x="5149045" y="3571816"/>
                  </a:cubicBezTo>
                  <a:cubicBezTo>
                    <a:pt x="5141154" y="3619431"/>
                    <a:pt x="5133539" y="3666889"/>
                    <a:pt x="5126572" y="3714520"/>
                  </a:cubicBezTo>
                  <a:cubicBezTo>
                    <a:pt x="5117276" y="3761759"/>
                    <a:pt x="5107793" y="3808831"/>
                    <a:pt x="5099067" y="3856108"/>
                  </a:cubicBezTo>
                  <a:lnTo>
                    <a:pt x="5095699" y="3873868"/>
                  </a:lnTo>
                  <a:lnTo>
                    <a:pt x="5091573" y="3891426"/>
                  </a:lnTo>
                  <a:lnTo>
                    <a:pt x="5083324" y="3926541"/>
                  </a:lnTo>
                  <a:lnTo>
                    <a:pt x="5067256" y="3996889"/>
                  </a:lnTo>
                  <a:cubicBezTo>
                    <a:pt x="5064451" y="4008657"/>
                    <a:pt x="5062244" y="4020353"/>
                    <a:pt x="5059194" y="4032171"/>
                  </a:cubicBezTo>
                  <a:lnTo>
                    <a:pt x="5049522" y="4067833"/>
                  </a:lnTo>
                  <a:lnTo>
                    <a:pt x="5040067" y="4103553"/>
                  </a:lnTo>
                  <a:cubicBezTo>
                    <a:pt x="5036554" y="4115363"/>
                    <a:pt x="5032689" y="4127194"/>
                    <a:pt x="5028960" y="4138946"/>
                  </a:cubicBezTo>
                  <a:cubicBezTo>
                    <a:pt x="4999693" y="4233462"/>
                    <a:pt x="4962869" y="4326764"/>
                    <a:pt x="4917351" y="4417041"/>
                  </a:cubicBezTo>
                  <a:cubicBezTo>
                    <a:pt x="4871860" y="4507209"/>
                    <a:pt x="4817597" y="4594215"/>
                    <a:pt x="4756163" y="4676402"/>
                  </a:cubicBezTo>
                  <a:cubicBezTo>
                    <a:pt x="4632803" y="4840875"/>
                    <a:pt x="4480597" y="4982783"/>
                    <a:pt x="4322493" y="5105604"/>
                  </a:cubicBezTo>
                  <a:cubicBezTo>
                    <a:pt x="4163928" y="5228420"/>
                    <a:pt x="3999564" y="5332640"/>
                    <a:pt x="3840510" y="5429590"/>
                  </a:cubicBezTo>
                  <a:cubicBezTo>
                    <a:pt x="3760954" y="5478172"/>
                    <a:pt x="3682353" y="5524924"/>
                    <a:pt x="3606447" y="5572862"/>
                  </a:cubicBezTo>
                  <a:lnTo>
                    <a:pt x="3488814" y="5647178"/>
                  </a:lnTo>
                  <a:cubicBezTo>
                    <a:pt x="3448270" y="5672597"/>
                    <a:pt x="3407323" y="5697792"/>
                    <a:pt x="3365864" y="5722735"/>
                  </a:cubicBezTo>
                  <a:cubicBezTo>
                    <a:pt x="3200163" y="5822424"/>
                    <a:pt x="3026125" y="5917328"/>
                    <a:pt x="2839486" y="5999120"/>
                  </a:cubicBezTo>
                  <a:cubicBezTo>
                    <a:pt x="2653201" y="6080891"/>
                    <a:pt x="2453560" y="6149344"/>
                    <a:pt x="2242423" y="6192346"/>
                  </a:cubicBezTo>
                  <a:cubicBezTo>
                    <a:pt x="2031719" y="6235463"/>
                    <a:pt x="1808952" y="6251353"/>
                    <a:pt x="1589380" y="6230657"/>
                  </a:cubicBezTo>
                  <a:lnTo>
                    <a:pt x="1548244" y="6226706"/>
                  </a:lnTo>
                  <a:cubicBezTo>
                    <a:pt x="1534528" y="6225117"/>
                    <a:pt x="1520898" y="6223203"/>
                    <a:pt x="1507348" y="6221428"/>
                  </a:cubicBezTo>
                  <a:lnTo>
                    <a:pt x="1466401" y="6215904"/>
                  </a:lnTo>
                  <a:cubicBezTo>
                    <a:pt x="1452772" y="6213991"/>
                    <a:pt x="1439316" y="6211428"/>
                    <a:pt x="1425773" y="6209191"/>
                  </a:cubicBezTo>
                  <a:cubicBezTo>
                    <a:pt x="1398775" y="6204391"/>
                    <a:pt x="1371610" y="6199779"/>
                    <a:pt x="1344960" y="6193681"/>
                  </a:cubicBezTo>
                  <a:cubicBezTo>
                    <a:pt x="1318251" y="6187799"/>
                    <a:pt x="1291260" y="6182538"/>
                    <a:pt x="1265007" y="6175388"/>
                  </a:cubicBezTo>
                  <a:lnTo>
                    <a:pt x="1225415" y="6165243"/>
                  </a:lnTo>
                  <a:cubicBezTo>
                    <a:pt x="1212163" y="6161924"/>
                    <a:pt x="1198939" y="6158496"/>
                    <a:pt x="1186567" y="6154486"/>
                  </a:cubicBezTo>
                  <a:lnTo>
                    <a:pt x="1111158" y="6130918"/>
                  </a:lnTo>
                  <a:lnTo>
                    <a:pt x="1035915" y="6107163"/>
                  </a:lnTo>
                  <a:cubicBezTo>
                    <a:pt x="1010846" y="6099055"/>
                    <a:pt x="986357" y="6088784"/>
                    <a:pt x="961579" y="6079594"/>
                  </a:cubicBezTo>
                  <a:cubicBezTo>
                    <a:pt x="763709" y="6005594"/>
                    <a:pt x="572401" y="5909703"/>
                    <a:pt x="395297" y="5792812"/>
                  </a:cubicBezTo>
                  <a:lnTo>
                    <a:pt x="265239" y="5701511"/>
                  </a:lnTo>
                  <a:cubicBezTo>
                    <a:pt x="254227" y="5694155"/>
                    <a:pt x="244103" y="5685646"/>
                    <a:pt x="233756" y="5677542"/>
                  </a:cubicBezTo>
                  <a:lnTo>
                    <a:pt x="202800" y="5652902"/>
                  </a:lnTo>
                  <a:lnTo>
                    <a:pt x="140918" y="5603515"/>
                  </a:lnTo>
                  <a:cubicBezTo>
                    <a:pt x="130598" y="5595302"/>
                    <a:pt x="120280" y="5587089"/>
                    <a:pt x="110625" y="5578127"/>
                  </a:cubicBezTo>
                  <a:cubicBezTo>
                    <a:pt x="105647" y="5573779"/>
                    <a:pt x="100444" y="5569834"/>
                    <a:pt x="95631" y="5565299"/>
                  </a:cubicBezTo>
                  <a:cubicBezTo>
                    <a:pt x="90955" y="5560684"/>
                    <a:pt x="86505" y="5555666"/>
                    <a:pt x="81966" y="5550973"/>
                  </a:cubicBezTo>
                  <a:lnTo>
                    <a:pt x="27991" y="5493272"/>
                  </a:lnTo>
                  <a:cubicBezTo>
                    <a:pt x="19109" y="5483589"/>
                    <a:pt x="9758" y="5474359"/>
                    <a:pt x="1454" y="5464252"/>
                  </a:cubicBezTo>
                  <a:lnTo>
                    <a:pt x="0" y="5462518"/>
                  </a:lnTo>
                  <a:lnTo>
                    <a:pt x="0" y="4720187"/>
                  </a:lnTo>
                  <a:lnTo>
                    <a:pt x="109684" y="4836724"/>
                  </a:lnTo>
                  <a:cubicBezTo>
                    <a:pt x="173316" y="4897375"/>
                    <a:pt x="239447" y="4954160"/>
                    <a:pt x="306959" y="5007200"/>
                  </a:cubicBezTo>
                  <a:lnTo>
                    <a:pt x="358101" y="5046057"/>
                  </a:lnTo>
                  <a:lnTo>
                    <a:pt x="383328" y="5065684"/>
                  </a:lnTo>
                  <a:cubicBezTo>
                    <a:pt x="391637" y="5072316"/>
                    <a:pt x="400805" y="5077902"/>
                    <a:pt x="409503" y="5083942"/>
                  </a:cubicBezTo>
                  <a:lnTo>
                    <a:pt x="461889" y="5119888"/>
                  </a:lnTo>
                  <a:cubicBezTo>
                    <a:pt x="466184" y="5122893"/>
                    <a:pt x="470616" y="5125820"/>
                    <a:pt x="474883" y="5128933"/>
                  </a:cubicBezTo>
                  <a:cubicBezTo>
                    <a:pt x="478982" y="5132235"/>
                    <a:pt x="482476" y="5136069"/>
                    <a:pt x="486410" y="5139557"/>
                  </a:cubicBezTo>
                  <a:cubicBezTo>
                    <a:pt x="494140" y="5146613"/>
                    <a:pt x="502565" y="5152812"/>
                    <a:pt x="510852" y="5159089"/>
                  </a:cubicBezTo>
                  <a:lnTo>
                    <a:pt x="560653" y="5196893"/>
                  </a:lnTo>
                  <a:lnTo>
                    <a:pt x="585485" y="5215834"/>
                  </a:lnTo>
                  <a:cubicBezTo>
                    <a:pt x="593773" y="5222111"/>
                    <a:pt x="601864" y="5228685"/>
                    <a:pt x="610707" y="5234185"/>
                  </a:cubicBezTo>
                  <a:lnTo>
                    <a:pt x="714768" y="5303103"/>
                  </a:lnTo>
                  <a:cubicBezTo>
                    <a:pt x="856162" y="5390603"/>
                    <a:pt x="1008099" y="5459947"/>
                    <a:pt x="1166634" y="5513322"/>
                  </a:cubicBezTo>
                  <a:cubicBezTo>
                    <a:pt x="1186540" y="5519932"/>
                    <a:pt x="1205774" y="5527751"/>
                    <a:pt x="1225991" y="5533632"/>
                  </a:cubicBezTo>
                  <a:lnTo>
                    <a:pt x="1286680" y="5550705"/>
                  </a:lnTo>
                  <a:lnTo>
                    <a:pt x="1347310" y="5567995"/>
                  </a:lnTo>
                  <a:cubicBezTo>
                    <a:pt x="1357469" y="5571180"/>
                    <a:pt x="1367261" y="5573572"/>
                    <a:pt x="1377002" y="5575719"/>
                  </a:cubicBezTo>
                  <a:lnTo>
                    <a:pt x="1406328" y="5582649"/>
                  </a:lnTo>
                  <a:cubicBezTo>
                    <a:pt x="1425825" y="5587757"/>
                    <a:pt x="1445490" y="5590939"/>
                    <a:pt x="1465060" y="5594909"/>
                  </a:cubicBezTo>
                  <a:cubicBezTo>
                    <a:pt x="1484652" y="5599231"/>
                    <a:pt x="1504324" y="5601952"/>
                    <a:pt x="1523881" y="5605105"/>
                  </a:cubicBezTo>
                  <a:cubicBezTo>
                    <a:pt x="1533660" y="5606682"/>
                    <a:pt x="1543460" y="5608613"/>
                    <a:pt x="1553325" y="5609865"/>
                  </a:cubicBezTo>
                  <a:lnTo>
                    <a:pt x="1582813" y="5613593"/>
                  </a:lnTo>
                  <a:lnTo>
                    <a:pt x="1612301" y="5617321"/>
                  </a:lnTo>
                  <a:lnTo>
                    <a:pt x="1641863" y="5619910"/>
                  </a:lnTo>
                  <a:cubicBezTo>
                    <a:pt x="1799348" y="5633940"/>
                    <a:pt x="1957913" y="5625770"/>
                    <a:pt x="2117508" y="5595156"/>
                  </a:cubicBezTo>
                  <a:cubicBezTo>
                    <a:pt x="2277124" y="5564895"/>
                    <a:pt x="2437004" y="5512449"/>
                    <a:pt x="2597368" y="5447381"/>
                  </a:cubicBezTo>
                  <a:cubicBezTo>
                    <a:pt x="2757791" y="5382096"/>
                    <a:pt x="2918855" y="5304464"/>
                    <a:pt x="3082968" y="5223245"/>
                  </a:cubicBezTo>
                  <a:lnTo>
                    <a:pt x="3334855" y="5097383"/>
                  </a:lnTo>
                  <a:cubicBezTo>
                    <a:pt x="3423528" y="5054142"/>
                    <a:pt x="3511773" y="5013798"/>
                    <a:pt x="3599509" y="4976217"/>
                  </a:cubicBezTo>
                  <a:cubicBezTo>
                    <a:pt x="3774960" y="4900701"/>
                    <a:pt x="3948276" y="4837481"/>
                    <a:pt x="4112002" y="4766359"/>
                  </a:cubicBezTo>
                  <a:cubicBezTo>
                    <a:pt x="4193972" y="4730827"/>
                    <a:pt x="4273429" y="4692997"/>
                    <a:pt x="4348983" y="4649833"/>
                  </a:cubicBezTo>
                  <a:cubicBezTo>
                    <a:pt x="4424508" y="4606778"/>
                    <a:pt x="4496050" y="4558250"/>
                    <a:pt x="4560505" y="4501564"/>
                  </a:cubicBezTo>
                  <a:cubicBezTo>
                    <a:pt x="4625198" y="4445289"/>
                    <a:pt x="4682991" y="4381021"/>
                    <a:pt x="4731963" y="4309870"/>
                  </a:cubicBezTo>
                  <a:cubicBezTo>
                    <a:pt x="4781043" y="4238747"/>
                    <a:pt x="4821275" y="4160848"/>
                    <a:pt x="4852344" y="4078640"/>
                  </a:cubicBezTo>
                  <a:lnTo>
                    <a:pt x="4863972" y="4047790"/>
                  </a:lnTo>
                  <a:lnTo>
                    <a:pt x="4874144" y="4016320"/>
                  </a:lnTo>
                  <a:lnTo>
                    <a:pt x="4884127" y="3984682"/>
                  </a:lnTo>
                  <a:cubicBezTo>
                    <a:pt x="4887242" y="3973925"/>
                    <a:pt x="4889981" y="3962835"/>
                    <a:pt x="4892800" y="3951883"/>
                  </a:cubicBezTo>
                  <a:lnTo>
                    <a:pt x="4909526" y="3886001"/>
                  </a:lnTo>
                  <a:lnTo>
                    <a:pt x="4917687" y="3852948"/>
                  </a:lnTo>
                  <a:lnTo>
                    <a:pt x="4921768" y="3836422"/>
                  </a:lnTo>
                  <a:lnTo>
                    <a:pt x="4924845" y="3819742"/>
                  </a:lnTo>
                  <a:cubicBezTo>
                    <a:pt x="4933092" y="3775120"/>
                    <a:pt x="4941231" y="3730469"/>
                    <a:pt x="4948230" y="3685744"/>
                  </a:cubicBezTo>
                  <a:cubicBezTo>
                    <a:pt x="4953579" y="3640694"/>
                    <a:pt x="4958249" y="3595577"/>
                    <a:pt x="4962782" y="3550540"/>
                  </a:cubicBezTo>
                  <a:cubicBezTo>
                    <a:pt x="4976580" y="3369692"/>
                    <a:pt x="4965812" y="3187942"/>
                    <a:pt x="4939468" y="3010249"/>
                  </a:cubicBezTo>
                  <a:cubicBezTo>
                    <a:pt x="4912965" y="2832281"/>
                    <a:pt x="4870237" y="2658196"/>
                    <a:pt x="4816901" y="2488224"/>
                  </a:cubicBezTo>
                  <a:cubicBezTo>
                    <a:pt x="4810197" y="2466954"/>
                    <a:pt x="4803984" y="2445582"/>
                    <a:pt x="4797005" y="2424470"/>
                  </a:cubicBezTo>
                  <a:cubicBezTo>
                    <a:pt x="4789399" y="2403537"/>
                    <a:pt x="4781686" y="2382574"/>
                    <a:pt x="4774433" y="2361620"/>
                  </a:cubicBezTo>
                  <a:lnTo>
                    <a:pt x="4752459" y="2298700"/>
                  </a:lnTo>
                  <a:lnTo>
                    <a:pt x="4728083" y="2236526"/>
                  </a:lnTo>
                  <a:cubicBezTo>
                    <a:pt x="4719957" y="2215802"/>
                    <a:pt x="4712352" y="2194869"/>
                    <a:pt x="4704471" y="2174095"/>
                  </a:cubicBezTo>
                  <a:lnTo>
                    <a:pt x="4678399" y="2112626"/>
                  </a:lnTo>
                  <a:lnTo>
                    <a:pt x="4652601" y="2050999"/>
                  </a:lnTo>
                  <a:cubicBezTo>
                    <a:pt x="4643711" y="2030533"/>
                    <a:pt x="4633616" y="2010672"/>
                    <a:pt x="4624205" y="1990415"/>
                  </a:cubicBezTo>
                  <a:lnTo>
                    <a:pt x="4595398" y="1930069"/>
                  </a:lnTo>
                  <a:cubicBezTo>
                    <a:pt x="4585714" y="1909969"/>
                    <a:pt x="4574413" y="1890713"/>
                    <a:pt x="4563827" y="1870952"/>
                  </a:cubicBezTo>
                  <a:lnTo>
                    <a:pt x="4531433" y="1812311"/>
                  </a:lnTo>
                  <a:lnTo>
                    <a:pt x="4523315" y="1797616"/>
                  </a:lnTo>
                  <a:lnTo>
                    <a:pt x="4514482" y="1783425"/>
                  </a:lnTo>
                  <a:lnTo>
                    <a:pt x="4496845" y="1754936"/>
                  </a:lnTo>
                  <a:lnTo>
                    <a:pt x="4461463" y="1697929"/>
                  </a:lnTo>
                  <a:lnTo>
                    <a:pt x="4452660" y="1683629"/>
                  </a:lnTo>
                  <a:lnTo>
                    <a:pt x="4443141" y="1669834"/>
                  </a:lnTo>
                  <a:lnTo>
                    <a:pt x="4424241" y="1642166"/>
                  </a:lnTo>
                  <a:cubicBezTo>
                    <a:pt x="4399005" y="1605265"/>
                    <a:pt x="4374512" y="1567751"/>
                    <a:pt x="4346886" y="1532412"/>
                  </a:cubicBezTo>
                  <a:cubicBezTo>
                    <a:pt x="4240477" y="1388328"/>
                    <a:pt x="4120362" y="1253437"/>
                    <a:pt x="3985497" y="1134649"/>
                  </a:cubicBezTo>
                  <a:cubicBezTo>
                    <a:pt x="3850799" y="1015675"/>
                    <a:pt x="3702920" y="911715"/>
                    <a:pt x="3545665" y="825877"/>
                  </a:cubicBezTo>
                  <a:lnTo>
                    <a:pt x="3486190" y="794756"/>
                  </a:lnTo>
                  <a:cubicBezTo>
                    <a:pt x="3466181" y="784640"/>
                    <a:pt x="3446893" y="773560"/>
                    <a:pt x="3426182" y="764765"/>
                  </a:cubicBezTo>
                  <a:lnTo>
                    <a:pt x="3365044" y="737255"/>
                  </a:lnTo>
                  <a:lnTo>
                    <a:pt x="3334529" y="723514"/>
                  </a:lnTo>
                  <a:cubicBezTo>
                    <a:pt x="3324394" y="718943"/>
                    <a:pt x="3314287" y="714265"/>
                    <a:pt x="3303733" y="710395"/>
                  </a:cubicBezTo>
                  <a:cubicBezTo>
                    <a:pt x="3262013" y="694346"/>
                    <a:pt x="3220711" y="677599"/>
                    <a:pt x="3179033" y="662259"/>
                  </a:cubicBezTo>
                  <a:lnTo>
                    <a:pt x="3052408" y="620447"/>
                  </a:lnTo>
                  <a:lnTo>
                    <a:pt x="2924325" y="584505"/>
                  </a:lnTo>
                  <a:cubicBezTo>
                    <a:pt x="2903106" y="578471"/>
                    <a:pt x="2881119" y="574434"/>
                    <a:pt x="2859667" y="569266"/>
                  </a:cubicBezTo>
                  <a:lnTo>
                    <a:pt x="2795226" y="554085"/>
                  </a:lnTo>
                  <a:cubicBezTo>
                    <a:pt x="2774078" y="548652"/>
                    <a:pt x="2751709" y="544744"/>
                    <a:pt x="2729702" y="540354"/>
                  </a:cubicBezTo>
                  <a:lnTo>
                    <a:pt x="2663758" y="527322"/>
                  </a:lnTo>
                  <a:lnTo>
                    <a:pt x="2630927" y="520495"/>
                  </a:lnTo>
                  <a:lnTo>
                    <a:pt x="2597965" y="515024"/>
                  </a:lnTo>
                  <a:cubicBezTo>
                    <a:pt x="2575970" y="511449"/>
                    <a:pt x="2554112" y="507795"/>
                    <a:pt x="2532205" y="503895"/>
                  </a:cubicBezTo>
                  <a:cubicBezTo>
                    <a:pt x="2357016" y="475037"/>
                    <a:pt x="2182954" y="456682"/>
                    <a:pt x="2010064" y="452552"/>
                  </a:cubicBezTo>
                  <a:cubicBezTo>
                    <a:pt x="1837255" y="448558"/>
                    <a:pt x="1665388" y="457916"/>
                    <a:pt x="1494552" y="485055"/>
                  </a:cubicBezTo>
                  <a:cubicBezTo>
                    <a:pt x="1452133" y="492816"/>
                    <a:pt x="1409569" y="501117"/>
                    <a:pt x="1366896" y="509389"/>
                  </a:cubicBezTo>
                  <a:cubicBezTo>
                    <a:pt x="1324862" y="520035"/>
                    <a:pt x="1282333" y="529505"/>
                    <a:pt x="1240175" y="541045"/>
                  </a:cubicBezTo>
                  <a:lnTo>
                    <a:pt x="1177438" y="560170"/>
                  </a:lnTo>
                  <a:lnTo>
                    <a:pt x="1145987" y="569826"/>
                  </a:lnTo>
                  <a:lnTo>
                    <a:pt x="1130315" y="574669"/>
                  </a:lnTo>
                  <a:lnTo>
                    <a:pt x="1114873" y="580384"/>
                  </a:lnTo>
                  <a:lnTo>
                    <a:pt x="1052839" y="602943"/>
                  </a:lnTo>
                  <a:cubicBezTo>
                    <a:pt x="1032151" y="610499"/>
                    <a:pt x="1011255" y="617535"/>
                    <a:pt x="991135" y="626866"/>
                  </a:cubicBezTo>
                  <a:lnTo>
                    <a:pt x="930179" y="653191"/>
                  </a:lnTo>
                  <a:cubicBezTo>
                    <a:pt x="909850" y="662002"/>
                    <a:pt x="889443" y="670676"/>
                    <a:pt x="869768" y="680937"/>
                  </a:cubicBezTo>
                  <a:lnTo>
                    <a:pt x="810085" y="710734"/>
                  </a:lnTo>
                  <a:cubicBezTo>
                    <a:pt x="790331" y="720859"/>
                    <a:pt x="770124" y="730514"/>
                    <a:pt x="751220" y="741794"/>
                  </a:cubicBezTo>
                  <a:cubicBezTo>
                    <a:pt x="673929" y="784955"/>
                    <a:pt x="598827" y="830326"/>
                    <a:pt x="532669" y="881688"/>
                  </a:cubicBezTo>
                  <a:cubicBezTo>
                    <a:pt x="464226" y="931625"/>
                    <a:pt x="406969" y="988270"/>
                    <a:pt x="354185" y="1050286"/>
                  </a:cubicBezTo>
                  <a:lnTo>
                    <a:pt x="315980" y="1098125"/>
                  </a:lnTo>
                  <a:lnTo>
                    <a:pt x="280345" y="1149782"/>
                  </a:lnTo>
                  <a:cubicBezTo>
                    <a:pt x="268144" y="1166335"/>
                    <a:pt x="257438" y="1185955"/>
                    <a:pt x="245890" y="1203959"/>
                  </a:cubicBezTo>
                  <a:cubicBezTo>
                    <a:pt x="234552" y="1222481"/>
                    <a:pt x="223171" y="1240298"/>
                    <a:pt x="212162" y="1260184"/>
                  </a:cubicBezTo>
                  <a:cubicBezTo>
                    <a:pt x="168299" y="1337574"/>
                    <a:pt x="125055" y="1419360"/>
                    <a:pt x="80716" y="1502476"/>
                  </a:cubicBezTo>
                  <a:lnTo>
                    <a:pt x="0" y="1648841"/>
                  </a:lnTo>
                  <a:lnTo>
                    <a:pt x="0" y="954863"/>
                  </a:lnTo>
                  <a:lnTo>
                    <a:pt x="43491" y="895513"/>
                  </a:lnTo>
                  <a:cubicBezTo>
                    <a:pt x="59888" y="874984"/>
                    <a:pt x="77014" y="854766"/>
                    <a:pt x="93923" y="834489"/>
                  </a:cubicBezTo>
                  <a:cubicBezTo>
                    <a:pt x="163245" y="754880"/>
                    <a:pt x="240806" y="679565"/>
                    <a:pt x="323465" y="617671"/>
                  </a:cubicBezTo>
                  <a:cubicBezTo>
                    <a:pt x="405002" y="553042"/>
                    <a:pt x="490132" y="499230"/>
                    <a:pt x="574777" y="446794"/>
                  </a:cubicBezTo>
                  <a:cubicBezTo>
                    <a:pt x="595733" y="433050"/>
                    <a:pt x="617442" y="421248"/>
                    <a:pt x="638943" y="408925"/>
                  </a:cubicBezTo>
                  <a:lnTo>
                    <a:pt x="703505" y="371742"/>
                  </a:lnTo>
                  <a:cubicBezTo>
                    <a:pt x="724798" y="358900"/>
                    <a:pt x="747120" y="347842"/>
                    <a:pt x="769262" y="336154"/>
                  </a:cubicBezTo>
                  <a:lnTo>
                    <a:pt x="835552" y="301173"/>
                  </a:lnTo>
                  <a:cubicBezTo>
                    <a:pt x="857427" y="289183"/>
                    <a:pt x="880470" y="278896"/>
                    <a:pt x="902979" y="268004"/>
                  </a:cubicBezTo>
                  <a:lnTo>
                    <a:pt x="971127" y="235607"/>
                  </a:lnTo>
                  <a:lnTo>
                    <a:pt x="988238" y="227556"/>
                  </a:lnTo>
                  <a:lnTo>
                    <a:pt x="1005744" y="220191"/>
                  </a:lnTo>
                  <a:lnTo>
                    <a:pt x="1040729" y="205569"/>
                  </a:lnTo>
                  <a:lnTo>
                    <a:pt x="1110835" y="176248"/>
                  </a:lnTo>
                  <a:cubicBezTo>
                    <a:pt x="1157999" y="157703"/>
                    <a:pt x="1206322" y="141323"/>
                    <a:pt x="1254256" y="123796"/>
                  </a:cubicBezTo>
                  <a:cubicBezTo>
                    <a:pt x="1302938" y="108671"/>
                    <a:pt x="1352074" y="94017"/>
                    <a:pt x="1401310" y="79852"/>
                  </a:cubicBezTo>
                  <a:cubicBezTo>
                    <a:pt x="1599497" y="26774"/>
                    <a:pt x="1806373" y="-329"/>
                    <a:pt x="2011811" y="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06AC5DCC-C3CC-4FD5-AD4E-13A1BE5F7F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297400"/>
              <a:ext cx="5215811" cy="6107388"/>
            </a:xfrm>
            <a:custGeom>
              <a:avLst/>
              <a:gdLst>
                <a:gd name="connsiteX0" fmla="*/ 1869139 w 5215811"/>
                <a:gd name="connsiteY0" fmla="*/ 9 h 6107388"/>
                <a:gd name="connsiteX1" fmla="*/ 2791149 w 5215811"/>
                <a:gd name="connsiteY1" fmla="*/ 130229 h 6107388"/>
                <a:gd name="connsiteX2" fmla="*/ 4760307 w 5215811"/>
                <a:gd name="connsiteY2" fmla="*/ 1608408 h 6107388"/>
                <a:gd name="connsiteX3" fmla="*/ 5108574 w 5215811"/>
                <a:gd name="connsiteY3" fmla="*/ 4050383 h 6107388"/>
                <a:gd name="connsiteX4" fmla="*/ 3434916 w 5215811"/>
                <a:gd name="connsiteY4" fmla="*/ 5503134 h 6107388"/>
                <a:gd name="connsiteX5" fmla="*/ 1137841 w 5215811"/>
                <a:gd name="connsiteY5" fmla="*/ 6033968 h 6107388"/>
                <a:gd name="connsiteX6" fmla="*/ 217555 w 5215811"/>
                <a:gd name="connsiteY6" fmla="*/ 5598945 h 6107388"/>
                <a:gd name="connsiteX7" fmla="*/ 0 w 5215811"/>
                <a:gd name="connsiteY7" fmla="*/ 5419622 h 6107388"/>
                <a:gd name="connsiteX8" fmla="*/ 0 w 5215811"/>
                <a:gd name="connsiteY8" fmla="*/ 4571683 h 6107388"/>
                <a:gd name="connsiteX9" fmla="*/ 18056 w 5215811"/>
                <a:gd name="connsiteY9" fmla="*/ 4599282 h 6107388"/>
                <a:gd name="connsiteX10" fmla="*/ 358324 w 5215811"/>
                <a:gd name="connsiteY10" fmla="*/ 4988154 h 6107388"/>
                <a:gd name="connsiteX11" fmla="*/ 1282741 w 5215811"/>
                <a:gd name="connsiteY11" fmla="*/ 5493193 h 6107388"/>
                <a:gd name="connsiteX12" fmla="*/ 2172794 w 5215811"/>
                <a:gd name="connsiteY12" fmla="*/ 5470630 h 6107388"/>
                <a:gd name="connsiteX13" fmla="*/ 3146893 w 5215811"/>
                <a:gd name="connsiteY13" fmla="*/ 5016296 h 6107388"/>
                <a:gd name="connsiteX14" fmla="*/ 3574114 w 5215811"/>
                <a:gd name="connsiteY14" fmla="*/ 4791124 h 6107388"/>
                <a:gd name="connsiteX15" fmla="*/ 4244948 w 5215811"/>
                <a:gd name="connsiteY15" fmla="*/ 4392664 h 6107388"/>
                <a:gd name="connsiteX16" fmla="*/ 4556385 w 5215811"/>
                <a:gd name="connsiteY16" fmla="*/ 3902656 h 6107388"/>
                <a:gd name="connsiteX17" fmla="*/ 4616354 w 5215811"/>
                <a:gd name="connsiteY17" fmla="*/ 2851680 h 6107388"/>
                <a:gd name="connsiteX18" fmla="*/ 4269266 w 5215811"/>
                <a:gd name="connsiteY18" fmla="*/ 1889625 h 6107388"/>
                <a:gd name="connsiteX19" fmla="*/ 2645976 w 5215811"/>
                <a:gd name="connsiteY19" fmla="*/ 671162 h 6107388"/>
                <a:gd name="connsiteX20" fmla="*/ 1648930 w 5215811"/>
                <a:gd name="connsiteY20" fmla="*/ 573017 h 6107388"/>
                <a:gd name="connsiteX21" fmla="*/ 771768 w 5215811"/>
                <a:gd name="connsiteY21" fmla="*/ 865882 h 6107388"/>
                <a:gd name="connsiteX22" fmla="*/ 433617 w 5215811"/>
                <a:gd name="connsiteY22" fmla="*/ 1119441 h 6107388"/>
                <a:gd name="connsiteX23" fmla="*/ 200571 w 5215811"/>
                <a:gd name="connsiteY23" fmla="*/ 1486480 h 6107388"/>
                <a:gd name="connsiteX24" fmla="*/ 47077 w 5215811"/>
                <a:gd name="connsiteY24" fmla="*/ 1753604 h 6107388"/>
                <a:gd name="connsiteX25" fmla="*/ 0 w 5215811"/>
                <a:gd name="connsiteY25" fmla="*/ 1831655 h 6107388"/>
                <a:gd name="connsiteX26" fmla="*/ 0 w 5215811"/>
                <a:gd name="connsiteY26" fmla="*/ 751112 h 6107388"/>
                <a:gd name="connsiteX27" fmla="*/ 6994 w 5215811"/>
                <a:gd name="connsiteY27" fmla="*/ 742614 h 6107388"/>
                <a:gd name="connsiteX28" fmla="*/ 484047 w 5215811"/>
                <a:gd name="connsiteY28" fmla="*/ 378777 h 6107388"/>
                <a:gd name="connsiteX29" fmla="*/ 1869139 w 5215811"/>
                <a:gd name="connsiteY29" fmla="*/ 9 h 6107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5811" h="6107388">
                  <a:moveTo>
                    <a:pt x="1869139" y="9"/>
                  </a:moveTo>
                  <a:cubicBezTo>
                    <a:pt x="2160924" y="-706"/>
                    <a:pt x="2465752" y="43039"/>
                    <a:pt x="2791149" y="130229"/>
                  </a:cubicBezTo>
                  <a:cubicBezTo>
                    <a:pt x="3651198" y="360678"/>
                    <a:pt x="4339884" y="907924"/>
                    <a:pt x="4760307" y="1608408"/>
                  </a:cubicBezTo>
                  <a:cubicBezTo>
                    <a:pt x="5188180" y="2321320"/>
                    <a:pt x="5338357" y="3192822"/>
                    <a:pt x="5108574" y="4050383"/>
                  </a:cubicBezTo>
                  <a:cubicBezTo>
                    <a:pt x="4880820" y="4900373"/>
                    <a:pt x="4152841" y="5098512"/>
                    <a:pt x="3434916" y="5503134"/>
                  </a:cubicBezTo>
                  <a:cubicBezTo>
                    <a:pt x="2717099" y="5907783"/>
                    <a:pt x="2005568" y="6266474"/>
                    <a:pt x="1137841" y="6033968"/>
                  </a:cubicBezTo>
                  <a:cubicBezTo>
                    <a:pt x="783079" y="5938910"/>
                    <a:pt x="479573" y="5790114"/>
                    <a:pt x="217555" y="5598945"/>
                  </a:cubicBezTo>
                  <a:lnTo>
                    <a:pt x="0" y="5419622"/>
                  </a:lnTo>
                  <a:lnTo>
                    <a:pt x="0" y="4571683"/>
                  </a:lnTo>
                  <a:lnTo>
                    <a:pt x="18056" y="4599282"/>
                  </a:lnTo>
                  <a:cubicBezTo>
                    <a:pt x="124071" y="4746782"/>
                    <a:pt x="237002" y="4875718"/>
                    <a:pt x="358324" y="4988154"/>
                  </a:cubicBezTo>
                  <a:cubicBezTo>
                    <a:pt x="621323" y="5231809"/>
                    <a:pt x="923667" y="5396979"/>
                    <a:pt x="1282741" y="5493193"/>
                  </a:cubicBezTo>
                  <a:cubicBezTo>
                    <a:pt x="1573894" y="5571207"/>
                    <a:pt x="1856732" y="5563878"/>
                    <a:pt x="2172794" y="5470630"/>
                  </a:cubicBezTo>
                  <a:cubicBezTo>
                    <a:pt x="2498985" y="5374183"/>
                    <a:pt x="2832844" y="5193315"/>
                    <a:pt x="3146893" y="5016296"/>
                  </a:cubicBezTo>
                  <a:cubicBezTo>
                    <a:pt x="3293538" y="4933641"/>
                    <a:pt x="3436182" y="4861160"/>
                    <a:pt x="3574114" y="4791124"/>
                  </a:cubicBezTo>
                  <a:cubicBezTo>
                    <a:pt x="3841238" y="4655550"/>
                    <a:pt x="4071901" y="4538375"/>
                    <a:pt x="4244948" y="4392664"/>
                  </a:cubicBezTo>
                  <a:cubicBezTo>
                    <a:pt x="4405844" y="4257259"/>
                    <a:pt x="4501845" y="4106204"/>
                    <a:pt x="4556385" y="3902656"/>
                  </a:cubicBezTo>
                  <a:cubicBezTo>
                    <a:pt x="4649063" y="3556776"/>
                    <a:pt x="4669271" y="3203187"/>
                    <a:pt x="4616354" y="2851680"/>
                  </a:cubicBezTo>
                  <a:cubicBezTo>
                    <a:pt x="4565198" y="2511774"/>
                    <a:pt x="4448474" y="2188147"/>
                    <a:pt x="4269266" y="1889625"/>
                  </a:cubicBezTo>
                  <a:cubicBezTo>
                    <a:pt x="3907781" y="1287586"/>
                    <a:pt x="3331245" y="854780"/>
                    <a:pt x="2645976" y="671162"/>
                  </a:cubicBezTo>
                  <a:cubicBezTo>
                    <a:pt x="2278249" y="572630"/>
                    <a:pt x="1952074" y="540526"/>
                    <a:pt x="1648930" y="573017"/>
                  </a:cubicBezTo>
                  <a:cubicBezTo>
                    <a:pt x="1351746" y="604901"/>
                    <a:pt x="1064785" y="700731"/>
                    <a:pt x="771768" y="865882"/>
                  </a:cubicBezTo>
                  <a:cubicBezTo>
                    <a:pt x="568061" y="980657"/>
                    <a:pt x="486465" y="1058486"/>
                    <a:pt x="433617" y="1119441"/>
                  </a:cubicBezTo>
                  <a:cubicBezTo>
                    <a:pt x="358307" y="1206256"/>
                    <a:pt x="292149" y="1323808"/>
                    <a:pt x="200571" y="1486480"/>
                  </a:cubicBezTo>
                  <a:cubicBezTo>
                    <a:pt x="156644" y="1564432"/>
                    <a:pt x="106654" y="1653214"/>
                    <a:pt x="47077" y="1753604"/>
                  </a:cubicBezTo>
                  <a:lnTo>
                    <a:pt x="0" y="1831655"/>
                  </a:lnTo>
                  <a:lnTo>
                    <a:pt x="0" y="751112"/>
                  </a:lnTo>
                  <a:lnTo>
                    <a:pt x="6994" y="742614"/>
                  </a:lnTo>
                  <a:cubicBezTo>
                    <a:pt x="117721" y="617683"/>
                    <a:pt x="259696" y="505222"/>
                    <a:pt x="484047" y="378777"/>
                  </a:cubicBezTo>
                  <a:cubicBezTo>
                    <a:pt x="932751" y="125890"/>
                    <a:pt x="1382831" y="1200"/>
                    <a:pt x="1869139" y="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4BBCC2F4-EFA7-4AF4-B538-AC4022D90F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319367"/>
              <a:ext cx="5217956" cy="6100079"/>
            </a:xfrm>
            <a:custGeom>
              <a:avLst/>
              <a:gdLst>
                <a:gd name="connsiteX0" fmla="*/ 1951393 w 5217956"/>
                <a:gd name="connsiteY0" fmla="*/ 82 h 6100079"/>
                <a:gd name="connsiteX1" fmla="*/ 2855177 w 5217956"/>
                <a:gd name="connsiteY1" fmla="*/ 125419 h 6100079"/>
                <a:gd name="connsiteX2" fmla="*/ 4779341 w 5217956"/>
                <a:gd name="connsiteY2" fmla="*/ 1591542 h 6100079"/>
                <a:gd name="connsiteX3" fmla="*/ 5108573 w 5217956"/>
                <a:gd name="connsiteY3" fmla="*/ 4028416 h 6100079"/>
                <a:gd name="connsiteX4" fmla="*/ 3459358 w 5217956"/>
                <a:gd name="connsiteY4" fmla="*/ 5487716 h 6100079"/>
                <a:gd name="connsiteX5" fmla="*/ 1203274 w 5217956"/>
                <a:gd name="connsiteY5" fmla="*/ 6029534 h 6100079"/>
                <a:gd name="connsiteX6" fmla="*/ 59920 w 5217956"/>
                <a:gd name="connsiteY6" fmla="*/ 5396467 h 6100079"/>
                <a:gd name="connsiteX7" fmla="*/ 0 w 5217956"/>
                <a:gd name="connsiteY7" fmla="*/ 5333382 h 6100079"/>
                <a:gd name="connsiteX8" fmla="*/ 0 w 5217956"/>
                <a:gd name="connsiteY8" fmla="*/ 4205833 h 6100079"/>
                <a:gd name="connsiteX9" fmla="*/ 58036 w 5217956"/>
                <a:gd name="connsiteY9" fmla="*/ 4310048 h 6100079"/>
                <a:gd name="connsiteX10" fmla="*/ 520779 w 5217956"/>
                <a:gd name="connsiteY10" fmla="*/ 4907591 h 6100079"/>
                <a:gd name="connsiteX11" fmla="*/ 1377154 w 5217956"/>
                <a:gd name="connsiteY11" fmla="*/ 5380604 h 6100079"/>
                <a:gd name="connsiteX12" fmla="*/ 3123340 w 5217956"/>
                <a:gd name="connsiteY12" fmla="*/ 4905715 h 6100079"/>
                <a:gd name="connsiteX13" fmla="*/ 3547863 w 5217956"/>
                <a:gd name="connsiteY13" fmla="*/ 4676342 h 6100079"/>
                <a:gd name="connsiteX14" fmla="*/ 4186753 w 5217956"/>
                <a:gd name="connsiteY14" fmla="*/ 4289376 h 6100079"/>
                <a:gd name="connsiteX15" fmla="*/ 4459565 w 5217956"/>
                <a:gd name="connsiteY15" fmla="*/ 3854399 h 6100079"/>
                <a:gd name="connsiteX16" fmla="*/ 4521015 w 5217956"/>
                <a:gd name="connsiteY16" fmla="*/ 2849377 h 6100079"/>
                <a:gd name="connsiteX17" fmla="*/ 4199723 w 5217956"/>
                <a:gd name="connsiteY17" fmla="*/ 1931213 h 6100079"/>
                <a:gd name="connsiteX18" fmla="*/ 2681217 w 5217956"/>
                <a:gd name="connsiteY18" fmla="*/ 774211 h 6100079"/>
                <a:gd name="connsiteX19" fmla="*/ 926547 w 5217956"/>
                <a:gd name="connsiteY19" fmla="*/ 967112 h 6100079"/>
                <a:gd name="connsiteX20" fmla="*/ 622677 w 5217956"/>
                <a:gd name="connsiteY20" fmla="*/ 1197863 h 6100079"/>
                <a:gd name="connsiteX21" fmla="*/ 404892 w 5217956"/>
                <a:gd name="connsiteY21" fmla="*/ 1547314 h 6100079"/>
                <a:gd name="connsiteX22" fmla="*/ 40135 w 5217956"/>
                <a:gd name="connsiteY22" fmla="*/ 2159090 h 6100079"/>
                <a:gd name="connsiteX23" fmla="*/ 0 w 5217956"/>
                <a:gd name="connsiteY23" fmla="*/ 2219367 h 6100079"/>
                <a:gd name="connsiteX24" fmla="*/ 0 w 5217956"/>
                <a:gd name="connsiteY24" fmla="*/ 915659 h 6100079"/>
                <a:gd name="connsiteX25" fmla="*/ 58609 w 5217956"/>
                <a:gd name="connsiteY25" fmla="*/ 828051 h 6100079"/>
                <a:gd name="connsiteX26" fmla="*/ 590688 w 5217956"/>
                <a:gd name="connsiteY26" fmla="*/ 385385 h 6100079"/>
                <a:gd name="connsiteX27" fmla="*/ 1951393 w 5217956"/>
                <a:gd name="connsiteY27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217956" h="6100079">
                  <a:moveTo>
                    <a:pt x="1951393" y="82"/>
                  </a:moveTo>
                  <a:cubicBezTo>
                    <a:pt x="2237631" y="-2119"/>
                    <a:pt x="2536431" y="40011"/>
                    <a:pt x="2855177" y="125419"/>
                  </a:cubicBezTo>
                  <a:cubicBezTo>
                    <a:pt x="3697704" y="351173"/>
                    <a:pt x="4370490" y="894159"/>
                    <a:pt x="4779341" y="1591542"/>
                  </a:cubicBezTo>
                  <a:cubicBezTo>
                    <a:pt x="5195534" y="2301324"/>
                    <a:pt x="5338356" y="3170855"/>
                    <a:pt x="5108573" y="4028416"/>
                  </a:cubicBezTo>
                  <a:cubicBezTo>
                    <a:pt x="4880819" y="4878406"/>
                    <a:pt x="4165603" y="5079965"/>
                    <a:pt x="3459358" y="5487716"/>
                  </a:cubicBezTo>
                  <a:cubicBezTo>
                    <a:pt x="2753114" y="5895466"/>
                    <a:pt x="2053264" y="6257288"/>
                    <a:pt x="1203274" y="6029534"/>
                  </a:cubicBezTo>
                  <a:cubicBezTo>
                    <a:pt x="739884" y="5905369"/>
                    <a:pt x="366399" y="5685345"/>
                    <a:pt x="59920" y="5396467"/>
                  </a:cubicBezTo>
                  <a:lnTo>
                    <a:pt x="0" y="5333382"/>
                  </a:lnTo>
                  <a:lnTo>
                    <a:pt x="0" y="4205833"/>
                  </a:lnTo>
                  <a:lnTo>
                    <a:pt x="58036" y="4310048"/>
                  </a:lnTo>
                  <a:cubicBezTo>
                    <a:pt x="197935" y="4550245"/>
                    <a:pt x="350594" y="4747142"/>
                    <a:pt x="520779" y="4907591"/>
                  </a:cubicBezTo>
                  <a:cubicBezTo>
                    <a:pt x="763600" y="5136565"/>
                    <a:pt x="1043821" y="5291288"/>
                    <a:pt x="1377154" y="5380604"/>
                  </a:cubicBezTo>
                  <a:cubicBezTo>
                    <a:pt x="1963029" y="5537589"/>
                    <a:pt x="2470519" y="5282804"/>
                    <a:pt x="3123340" y="4905715"/>
                  </a:cubicBezTo>
                  <a:cubicBezTo>
                    <a:pt x="3269800" y="4821157"/>
                    <a:pt x="3411134" y="4747512"/>
                    <a:pt x="3547863" y="4676342"/>
                  </a:cubicBezTo>
                  <a:cubicBezTo>
                    <a:pt x="3804497" y="4542710"/>
                    <a:pt x="4026085" y="4427393"/>
                    <a:pt x="4186753" y="4289376"/>
                  </a:cubicBezTo>
                  <a:cubicBezTo>
                    <a:pt x="4329009" y="4167293"/>
                    <a:pt x="4410589" y="4037181"/>
                    <a:pt x="4459565" y="3854399"/>
                  </a:cubicBezTo>
                  <a:cubicBezTo>
                    <a:pt x="4548302" y="3523229"/>
                    <a:pt x="4568981" y="3185183"/>
                    <a:pt x="4521015" y="2849377"/>
                  </a:cubicBezTo>
                  <a:cubicBezTo>
                    <a:pt x="4474709" y="2524680"/>
                    <a:pt x="4366564" y="2215756"/>
                    <a:pt x="4199723" y="1931213"/>
                  </a:cubicBezTo>
                  <a:cubicBezTo>
                    <a:pt x="3863270" y="1357325"/>
                    <a:pt x="3323982" y="946439"/>
                    <a:pt x="2681217" y="774211"/>
                  </a:cubicBezTo>
                  <a:cubicBezTo>
                    <a:pt x="2001139" y="591984"/>
                    <a:pt x="1476322" y="649699"/>
                    <a:pt x="926547" y="967112"/>
                  </a:cubicBezTo>
                  <a:cubicBezTo>
                    <a:pt x="740730" y="1074393"/>
                    <a:pt x="668642" y="1143989"/>
                    <a:pt x="622677" y="1197863"/>
                  </a:cubicBezTo>
                  <a:cubicBezTo>
                    <a:pt x="555599" y="1276450"/>
                    <a:pt x="492360" y="1390031"/>
                    <a:pt x="404892" y="1547314"/>
                  </a:cubicBezTo>
                  <a:cubicBezTo>
                    <a:pt x="317047" y="1705133"/>
                    <a:pt x="204816" y="1906756"/>
                    <a:pt x="40135" y="2159090"/>
                  </a:cubicBezTo>
                  <a:lnTo>
                    <a:pt x="0" y="2219367"/>
                  </a:lnTo>
                  <a:lnTo>
                    <a:pt x="0" y="915659"/>
                  </a:lnTo>
                  <a:lnTo>
                    <a:pt x="58609" y="828051"/>
                  </a:lnTo>
                  <a:cubicBezTo>
                    <a:pt x="177453" y="670481"/>
                    <a:pt x="325846" y="538291"/>
                    <a:pt x="590688" y="385385"/>
                  </a:cubicBezTo>
                  <a:cubicBezTo>
                    <a:pt x="1032158" y="130559"/>
                    <a:pt x="1474329" y="3750"/>
                    <a:pt x="1951393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2A9D1364-B6A3-44CB-9FBA-C528F0CE90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319367"/>
              <a:ext cx="5217957" cy="6100079"/>
            </a:xfrm>
            <a:custGeom>
              <a:avLst/>
              <a:gdLst>
                <a:gd name="connsiteX0" fmla="*/ 1951394 w 5217957"/>
                <a:gd name="connsiteY0" fmla="*/ 82 h 6100079"/>
                <a:gd name="connsiteX1" fmla="*/ 2855178 w 5217957"/>
                <a:gd name="connsiteY1" fmla="*/ 125419 h 6100079"/>
                <a:gd name="connsiteX2" fmla="*/ 4779341 w 5217957"/>
                <a:gd name="connsiteY2" fmla="*/ 1591542 h 6100079"/>
                <a:gd name="connsiteX3" fmla="*/ 5108574 w 5217957"/>
                <a:gd name="connsiteY3" fmla="*/ 4028416 h 6100079"/>
                <a:gd name="connsiteX4" fmla="*/ 3459359 w 5217957"/>
                <a:gd name="connsiteY4" fmla="*/ 5487716 h 6100079"/>
                <a:gd name="connsiteX5" fmla="*/ 1203275 w 5217957"/>
                <a:gd name="connsiteY5" fmla="*/ 6029534 h 6100079"/>
                <a:gd name="connsiteX6" fmla="*/ 59921 w 5217957"/>
                <a:gd name="connsiteY6" fmla="*/ 5396467 h 6100079"/>
                <a:gd name="connsiteX7" fmla="*/ 0 w 5217957"/>
                <a:gd name="connsiteY7" fmla="*/ 5333381 h 6100079"/>
                <a:gd name="connsiteX8" fmla="*/ 0 w 5217957"/>
                <a:gd name="connsiteY8" fmla="*/ 4427327 h 6100079"/>
                <a:gd name="connsiteX9" fmla="*/ 112056 w 5217957"/>
                <a:gd name="connsiteY9" fmla="*/ 4602502 h 6100079"/>
                <a:gd name="connsiteX10" fmla="*/ 443875 w 5217957"/>
                <a:gd name="connsiteY10" fmla="*/ 4989110 h 6100079"/>
                <a:gd name="connsiteX11" fmla="*/ 1348175 w 5217957"/>
                <a:gd name="connsiteY11" fmla="*/ 5488759 h 6100079"/>
                <a:gd name="connsiteX12" fmla="*/ 2221463 w 5217957"/>
                <a:gd name="connsiteY12" fmla="*/ 5461704 h 6100079"/>
                <a:gd name="connsiteX13" fmla="*/ 3179339 w 5217957"/>
                <a:gd name="connsiteY13" fmla="*/ 5003023 h 6100079"/>
                <a:gd name="connsiteX14" fmla="*/ 3599638 w 5217957"/>
                <a:gd name="connsiteY14" fmla="*/ 4775996 h 6100079"/>
                <a:gd name="connsiteX15" fmla="*/ 4259765 w 5217957"/>
                <a:gd name="connsiteY15" fmla="*/ 4374667 h 6100079"/>
                <a:gd name="connsiteX16" fmla="*/ 4567742 w 5217957"/>
                <a:gd name="connsiteY16" fmla="*/ 3883732 h 6100079"/>
                <a:gd name="connsiteX17" fmla="*/ 4631929 w 5217957"/>
                <a:gd name="connsiteY17" fmla="*/ 2833886 h 6100079"/>
                <a:gd name="connsiteX18" fmla="*/ 4296412 w 5217957"/>
                <a:gd name="connsiteY18" fmla="*/ 1874932 h 6100079"/>
                <a:gd name="connsiteX19" fmla="*/ 2710219 w 5217957"/>
                <a:gd name="connsiteY19" fmla="*/ 666410 h 6100079"/>
                <a:gd name="connsiteX20" fmla="*/ 1732642 w 5217957"/>
                <a:gd name="connsiteY20" fmla="*/ 573480 h 6100079"/>
                <a:gd name="connsiteX21" fmla="*/ 870621 w 5217957"/>
                <a:gd name="connsiteY21" fmla="*/ 870402 h 6100079"/>
                <a:gd name="connsiteX22" fmla="*/ 537555 w 5217957"/>
                <a:gd name="connsiteY22" fmla="*/ 1125324 h 6100079"/>
                <a:gd name="connsiteX23" fmla="*/ 306995 w 5217957"/>
                <a:gd name="connsiteY23" fmla="*/ 1493030 h 6100079"/>
                <a:gd name="connsiteX24" fmla="*/ 23579 w 5217957"/>
                <a:gd name="connsiteY24" fmla="*/ 1977465 h 6100079"/>
                <a:gd name="connsiteX25" fmla="*/ 0 w 5217957"/>
                <a:gd name="connsiteY25" fmla="*/ 2014291 h 6100079"/>
                <a:gd name="connsiteX26" fmla="*/ 0 w 5217957"/>
                <a:gd name="connsiteY26" fmla="*/ 915660 h 6100079"/>
                <a:gd name="connsiteX27" fmla="*/ 58609 w 5217957"/>
                <a:gd name="connsiteY27" fmla="*/ 828051 h 6100079"/>
                <a:gd name="connsiteX28" fmla="*/ 590689 w 5217957"/>
                <a:gd name="connsiteY28" fmla="*/ 385385 h 6100079"/>
                <a:gd name="connsiteX29" fmla="*/ 1951394 w 5217957"/>
                <a:gd name="connsiteY29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7957" h="6100079">
                  <a:moveTo>
                    <a:pt x="1951394" y="82"/>
                  </a:moveTo>
                  <a:cubicBezTo>
                    <a:pt x="2237632" y="-2119"/>
                    <a:pt x="2536431" y="40011"/>
                    <a:pt x="2855178" y="125419"/>
                  </a:cubicBezTo>
                  <a:cubicBezTo>
                    <a:pt x="3697704" y="351173"/>
                    <a:pt x="4370491" y="894159"/>
                    <a:pt x="4779341" y="1591542"/>
                  </a:cubicBezTo>
                  <a:cubicBezTo>
                    <a:pt x="5195535" y="2301324"/>
                    <a:pt x="5338357" y="3170855"/>
                    <a:pt x="5108574" y="4028416"/>
                  </a:cubicBezTo>
                  <a:cubicBezTo>
                    <a:pt x="4880820" y="4878406"/>
                    <a:pt x="4165604" y="5079965"/>
                    <a:pt x="3459359" y="5487716"/>
                  </a:cubicBezTo>
                  <a:cubicBezTo>
                    <a:pt x="2753115" y="5895466"/>
                    <a:pt x="2053265" y="6257288"/>
                    <a:pt x="1203275" y="6029534"/>
                  </a:cubicBezTo>
                  <a:cubicBezTo>
                    <a:pt x="739885" y="5905369"/>
                    <a:pt x="366400" y="5685345"/>
                    <a:pt x="59921" y="5396467"/>
                  </a:cubicBezTo>
                  <a:lnTo>
                    <a:pt x="0" y="5333381"/>
                  </a:lnTo>
                  <a:lnTo>
                    <a:pt x="0" y="4427327"/>
                  </a:lnTo>
                  <a:lnTo>
                    <a:pt x="112056" y="4602502"/>
                  </a:lnTo>
                  <a:cubicBezTo>
                    <a:pt x="215300" y="4749260"/>
                    <a:pt x="325419" y="4877443"/>
                    <a:pt x="443875" y="4989110"/>
                  </a:cubicBezTo>
                  <a:cubicBezTo>
                    <a:pt x="700709" y="5231113"/>
                    <a:pt x="996455" y="5394516"/>
                    <a:pt x="1348175" y="5488759"/>
                  </a:cubicBezTo>
                  <a:cubicBezTo>
                    <a:pt x="1633379" y="5565179"/>
                    <a:pt x="1910917" y="5556430"/>
                    <a:pt x="2221463" y="5461704"/>
                  </a:cubicBezTo>
                  <a:cubicBezTo>
                    <a:pt x="2541923" y="5363721"/>
                    <a:pt x="2870374" y="5181404"/>
                    <a:pt x="3179339" y="5003023"/>
                  </a:cubicBezTo>
                  <a:cubicBezTo>
                    <a:pt x="3323713" y="4919760"/>
                    <a:pt x="3463978" y="4846641"/>
                    <a:pt x="3599638" y="4775996"/>
                  </a:cubicBezTo>
                  <a:cubicBezTo>
                    <a:pt x="3862436" y="4639263"/>
                    <a:pt x="4089314" y="4521074"/>
                    <a:pt x="4259765" y="4374667"/>
                  </a:cubicBezTo>
                  <a:cubicBezTo>
                    <a:pt x="4418282" y="4238625"/>
                    <a:pt x="4513201" y="4087280"/>
                    <a:pt x="4567742" y="3883732"/>
                  </a:cubicBezTo>
                  <a:cubicBezTo>
                    <a:pt x="4660420" y="3537853"/>
                    <a:pt x="4682033" y="3184640"/>
                    <a:pt x="4631929" y="2833886"/>
                  </a:cubicBezTo>
                  <a:cubicBezTo>
                    <a:pt x="4583584" y="2494734"/>
                    <a:pt x="4470646" y="2172121"/>
                    <a:pt x="4296412" y="1874932"/>
                  </a:cubicBezTo>
                  <a:cubicBezTo>
                    <a:pt x="3944879" y="1275559"/>
                    <a:pt x="3381537" y="846289"/>
                    <a:pt x="2710219" y="666410"/>
                  </a:cubicBezTo>
                  <a:cubicBezTo>
                    <a:pt x="2349955" y="569877"/>
                    <a:pt x="2030161" y="539483"/>
                    <a:pt x="1732642" y="573480"/>
                  </a:cubicBezTo>
                  <a:cubicBezTo>
                    <a:pt x="1440866" y="606814"/>
                    <a:pt x="1158880" y="703976"/>
                    <a:pt x="870621" y="870402"/>
                  </a:cubicBezTo>
                  <a:cubicBezTo>
                    <a:pt x="670160" y="986048"/>
                    <a:pt x="589753" y="1064195"/>
                    <a:pt x="537555" y="1125324"/>
                  </a:cubicBezTo>
                  <a:cubicBezTo>
                    <a:pt x="463218" y="1212400"/>
                    <a:pt x="397708" y="1330125"/>
                    <a:pt x="306995" y="1493030"/>
                  </a:cubicBezTo>
                  <a:cubicBezTo>
                    <a:pt x="234596" y="1623167"/>
                    <a:pt x="145436" y="1783409"/>
                    <a:pt x="23579" y="1977465"/>
                  </a:cubicBezTo>
                  <a:lnTo>
                    <a:pt x="0" y="2014291"/>
                  </a:lnTo>
                  <a:lnTo>
                    <a:pt x="0" y="915660"/>
                  </a:lnTo>
                  <a:lnTo>
                    <a:pt x="58609" y="828051"/>
                  </a:lnTo>
                  <a:cubicBezTo>
                    <a:pt x="177453" y="670481"/>
                    <a:pt x="325847" y="538291"/>
                    <a:pt x="590689" y="385385"/>
                  </a:cubicBezTo>
                  <a:cubicBezTo>
                    <a:pt x="1032159" y="130559"/>
                    <a:pt x="1474330" y="3750"/>
                    <a:pt x="1951394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AE31528-1CE8-E2E6-9062-2EDC708C87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1243013"/>
            <a:ext cx="3855720" cy="4371974"/>
          </a:xfrm>
        </p:spPr>
        <p:txBody>
          <a:bodyPr>
            <a:normAutofit/>
          </a:bodyPr>
          <a:lstStyle/>
          <a:p>
            <a:r>
              <a:rPr lang="en-US" sz="20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Problem/Opportunity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C5DFFD-33F2-A48D-10D7-DEE3D23EBF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72200" y="804672"/>
            <a:ext cx="5221224" cy="5230368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1200" dirty="0">
                <a:solidFill>
                  <a:schemeClr val="accent6">
                    <a:lumMod val="50000"/>
                  </a:schemeClr>
                </a:solidFill>
                <a:effectLst/>
                <a:latin typeface="Calibri"/>
                <a:ea typeface="Aptos" panose="020B0004020202020204" pitchFamily="34" charset="0"/>
                <a:cs typeface="Calibri"/>
              </a:rPr>
              <a:t>At present, the CBS locker module does not support waitlist number generation </a:t>
            </a:r>
            <a:r>
              <a:rPr lang="en-US" sz="1200" dirty="0">
                <a:solidFill>
                  <a:schemeClr val="accent6">
                    <a:lumMod val="50000"/>
                  </a:schemeClr>
                </a:solidFill>
                <a:latin typeface="Calibri"/>
                <a:ea typeface="Aptos" panose="020B0004020202020204" pitchFamily="34" charset="0"/>
                <a:cs typeface="Calibri"/>
              </a:rPr>
              <a:t>and </a:t>
            </a:r>
            <a:r>
              <a:rPr lang="en-US" sz="1200" dirty="0">
                <a:solidFill>
                  <a:schemeClr val="accent6">
                    <a:lumMod val="50000"/>
                  </a:schemeClr>
                </a:solidFill>
                <a:effectLst/>
                <a:latin typeface="Calibri"/>
                <a:ea typeface="Aptos" panose="020B0004020202020204" pitchFamily="34" charset="0"/>
                <a:cs typeface="Calibri"/>
              </a:rPr>
              <a:t>SMS/Email notifications in scenarios outlined in the circular</a:t>
            </a:r>
            <a:r>
              <a:rPr lang="en-US" sz="1200" dirty="0">
                <a:solidFill>
                  <a:schemeClr val="accent6">
                    <a:lumMod val="50000"/>
                  </a:schemeClr>
                </a:solidFill>
                <a:latin typeface="Calibri"/>
                <a:ea typeface="Aptos" panose="020B0004020202020204" pitchFamily="34" charset="0"/>
                <a:cs typeface="Calibri"/>
              </a:rPr>
              <a:t> (Previous slide).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sz="1200" dirty="0">
                <a:solidFill>
                  <a:schemeClr val="accent6">
                    <a:lumMod val="50000"/>
                  </a:schemeClr>
                </a:solidFill>
                <a:latin typeface="Calibri"/>
                <a:ea typeface="Aptos" panose="020B0004020202020204" pitchFamily="34" charset="0"/>
                <a:cs typeface="Calibri"/>
              </a:rPr>
              <a:t> </a:t>
            </a:r>
            <a:r>
              <a:rPr lang="en-US" sz="1200" dirty="0">
                <a:solidFill>
                  <a:schemeClr val="accent6">
                    <a:lumMod val="50000"/>
                  </a:schemeClr>
                </a:solidFill>
                <a:effectLst/>
                <a:latin typeface="Calibri"/>
                <a:ea typeface="Aptos" panose="020B0004020202020204" pitchFamily="34" charset="0"/>
                <a:cs typeface="Calibri"/>
              </a:rPr>
              <a:t>These gaps require enhancements to ensure compliance with the RBI directive.</a:t>
            </a:r>
            <a:endParaRPr lang="en-US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93440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4191D9C5-DAF9-D28D-06F9-5F636B69AFE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8873D23-2DCF-4B31-A009-95721C06E8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13EF075-D4EF-4929-ADBC-91B27DA199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AA26DFA-AAB2-4973-9C17-16D587C7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1863" y="508838"/>
            <a:ext cx="5217958" cy="6239661"/>
            <a:chOff x="-19221" y="251144"/>
            <a:chExt cx="5217958" cy="6239661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3F407F11-7321-4BF6-8536-CCE8E34245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251144"/>
              <a:ext cx="5187198" cy="6239661"/>
            </a:xfrm>
            <a:custGeom>
              <a:avLst/>
              <a:gdLst>
                <a:gd name="connsiteX0" fmla="*/ 2011811 w 5187198"/>
                <a:gd name="connsiteY0" fmla="*/ 4 h 6239661"/>
                <a:gd name="connsiteX1" fmla="*/ 2617011 w 5187198"/>
                <a:gd name="connsiteY1" fmla="*/ 70590 h 6239661"/>
                <a:gd name="connsiteX2" fmla="*/ 2690321 w 5187198"/>
                <a:gd name="connsiteY2" fmla="*/ 88146 h 6239661"/>
                <a:gd name="connsiteX3" fmla="*/ 2726863 w 5187198"/>
                <a:gd name="connsiteY3" fmla="*/ 97127 h 6239661"/>
                <a:gd name="connsiteX4" fmla="*/ 2762951 w 5187198"/>
                <a:gd name="connsiteY4" fmla="*/ 107375 h 6239661"/>
                <a:gd name="connsiteX5" fmla="*/ 2834843 w 5187198"/>
                <a:gd name="connsiteY5" fmla="*/ 128493 h 6239661"/>
                <a:gd name="connsiteX6" fmla="*/ 2906574 w 5187198"/>
                <a:gd name="connsiteY6" fmla="*/ 151076 h 6239661"/>
                <a:gd name="connsiteX7" fmla="*/ 3049504 w 5187198"/>
                <a:gd name="connsiteY7" fmla="*/ 202124 h 6239661"/>
                <a:gd name="connsiteX8" fmla="*/ 3189518 w 5187198"/>
                <a:gd name="connsiteY8" fmla="*/ 260159 h 6239661"/>
                <a:gd name="connsiteX9" fmla="*/ 3326048 w 5187198"/>
                <a:gd name="connsiteY9" fmla="*/ 325143 h 6239661"/>
                <a:gd name="connsiteX10" fmla="*/ 3459166 w 5187198"/>
                <a:gd name="connsiteY10" fmla="*/ 395936 h 6239661"/>
                <a:gd name="connsiteX11" fmla="*/ 3588578 w 5187198"/>
                <a:gd name="connsiteY11" fmla="*/ 472343 h 6239661"/>
                <a:gd name="connsiteX12" fmla="*/ 3651864 w 5187198"/>
                <a:gd name="connsiteY12" fmla="*/ 512600 h 6239661"/>
                <a:gd name="connsiteX13" fmla="*/ 3714514 w 5187198"/>
                <a:gd name="connsiteY13" fmla="*/ 553499 h 6239661"/>
                <a:gd name="connsiteX14" fmla="*/ 4181221 w 5187198"/>
                <a:gd name="connsiteY14" fmla="*/ 922912 h 6239661"/>
                <a:gd name="connsiteX15" fmla="*/ 4582963 w 5187198"/>
                <a:gd name="connsiteY15" fmla="*/ 1358264 h 6239661"/>
                <a:gd name="connsiteX16" fmla="*/ 4670721 w 5187198"/>
                <a:gd name="connsiteY16" fmla="*/ 1477644 h 6239661"/>
                <a:gd name="connsiteX17" fmla="*/ 4752378 w 5187198"/>
                <a:gd name="connsiteY17" fmla="*/ 1601187 h 6239661"/>
                <a:gd name="connsiteX18" fmla="*/ 4772168 w 5187198"/>
                <a:gd name="connsiteY18" fmla="*/ 1632456 h 6239661"/>
                <a:gd name="connsiteX19" fmla="*/ 4782117 w 5187198"/>
                <a:gd name="connsiteY19" fmla="*/ 1648104 h 6239661"/>
                <a:gd name="connsiteX20" fmla="*/ 4791381 w 5187198"/>
                <a:gd name="connsiteY20" fmla="*/ 1664150 h 6239661"/>
                <a:gd name="connsiteX21" fmla="*/ 4828190 w 5187198"/>
                <a:gd name="connsiteY21" fmla="*/ 1728379 h 6239661"/>
                <a:gd name="connsiteX22" fmla="*/ 4864832 w 5187198"/>
                <a:gd name="connsiteY22" fmla="*/ 1792796 h 6239661"/>
                <a:gd name="connsiteX23" fmla="*/ 4899201 w 5187198"/>
                <a:gd name="connsiteY23" fmla="*/ 1858342 h 6239661"/>
                <a:gd name="connsiteX24" fmla="*/ 4933266 w 5187198"/>
                <a:gd name="connsiteY24" fmla="*/ 1924155 h 6239661"/>
                <a:gd name="connsiteX25" fmla="*/ 4964403 w 5187198"/>
                <a:gd name="connsiteY25" fmla="*/ 1991384 h 6239661"/>
                <a:gd name="connsiteX26" fmla="*/ 4995019 w 5187198"/>
                <a:gd name="connsiteY26" fmla="*/ 2058823 h 6239661"/>
                <a:gd name="connsiteX27" fmla="*/ 5021999 w 5187198"/>
                <a:gd name="connsiteY27" fmla="*/ 2127723 h 6239661"/>
                <a:gd name="connsiteX28" fmla="*/ 5048321 w 5187198"/>
                <a:gd name="connsiteY28" fmla="*/ 2196908 h 6239661"/>
                <a:gd name="connsiteX29" fmla="*/ 5070546 w 5187198"/>
                <a:gd name="connsiteY29" fmla="*/ 2267547 h 6239661"/>
                <a:gd name="connsiteX30" fmla="*/ 5092171 w 5187198"/>
                <a:gd name="connsiteY30" fmla="*/ 2338256 h 6239661"/>
                <a:gd name="connsiteX31" fmla="*/ 5110305 w 5187198"/>
                <a:gd name="connsiteY31" fmla="*/ 2409886 h 6239661"/>
                <a:gd name="connsiteX32" fmla="*/ 5186393 w 5187198"/>
                <a:gd name="connsiteY32" fmla="*/ 2992022 h 6239661"/>
                <a:gd name="connsiteX33" fmla="*/ 5149045 w 5187198"/>
                <a:gd name="connsiteY33" fmla="*/ 3571816 h 6239661"/>
                <a:gd name="connsiteX34" fmla="*/ 5126572 w 5187198"/>
                <a:gd name="connsiteY34" fmla="*/ 3714520 h 6239661"/>
                <a:gd name="connsiteX35" fmla="*/ 5099067 w 5187198"/>
                <a:gd name="connsiteY35" fmla="*/ 3856108 h 6239661"/>
                <a:gd name="connsiteX36" fmla="*/ 5095699 w 5187198"/>
                <a:gd name="connsiteY36" fmla="*/ 3873868 h 6239661"/>
                <a:gd name="connsiteX37" fmla="*/ 5091573 w 5187198"/>
                <a:gd name="connsiteY37" fmla="*/ 3891426 h 6239661"/>
                <a:gd name="connsiteX38" fmla="*/ 5083324 w 5187198"/>
                <a:gd name="connsiteY38" fmla="*/ 3926541 h 6239661"/>
                <a:gd name="connsiteX39" fmla="*/ 5067256 w 5187198"/>
                <a:gd name="connsiteY39" fmla="*/ 3996889 h 6239661"/>
                <a:gd name="connsiteX40" fmla="*/ 5059194 w 5187198"/>
                <a:gd name="connsiteY40" fmla="*/ 4032171 h 6239661"/>
                <a:gd name="connsiteX41" fmla="*/ 5049522 w 5187198"/>
                <a:gd name="connsiteY41" fmla="*/ 4067833 h 6239661"/>
                <a:gd name="connsiteX42" fmla="*/ 5040067 w 5187198"/>
                <a:gd name="connsiteY42" fmla="*/ 4103553 h 6239661"/>
                <a:gd name="connsiteX43" fmla="*/ 5028960 w 5187198"/>
                <a:gd name="connsiteY43" fmla="*/ 4138946 h 6239661"/>
                <a:gd name="connsiteX44" fmla="*/ 4917351 w 5187198"/>
                <a:gd name="connsiteY44" fmla="*/ 4417041 h 6239661"/>
                <a:gd name="connsiteX45" fmla="*/ 4756163 w 5187198"/>
                <a:gd name="connsiteY45" fmla="*/ 4676402 h 6239661"/>
                <a:gd name="connsiteX46" fmla="*/ 4322493 w 5187198"/>
                <a:gd name="connsiteY46" fmla="*/ 5105604 h 6239661"/>
                <a:gd name="connsiteX47" fmla="*/ 3840510 w 5187198"/>
                <a:gd name="connsiteY47" fmla="*/ 5429590 h 6239661"/>
                <a:gd name="connsiteX48" fmla="*/ 3606447 w 5187198"/>
                <a:gd name="connsiteY48" fmla="*/ 5572862 h 6239661"/>
                <a:gd name="connsiteX49" fmla="*/ 3488814 w 5187198"/>
                <a:gd name="connsiteY49" fmla="*/ 5647178 h 6239661"/>
                <a:gd name="connsiteX50" fmla="*/ 3365864 w 5187198"/>
                <a:gd name="connsiteY50" fmla="*/ 5722735 h 6239661"/>
                <a:gd name="connsiteX51" fmla="*/ 2839486 w 5187198"/>
                <a:gd name="connsiteY51" fmla="*/ 5999120 h 6239661"/>
                <a:gd name="connsiteX52" fmla="*/ 2242423 w 5187198"/>
                <a:gd name="connsiteY52" fmla="*/ 6192346 h 6239661"/>
                <a:gd name="connsiteX53" fmla="*/ 1589380 w 5187198"/>
                <a:gd name="connsiteY53" fmla="*/ 6230657 h 6239661"/>
                <a:gd name="connsiteX54" fmla="*/ 1548244 w 5187198"/>
                <a:gd name="connsiteY54" fmla="*/ 6226706 h 6239661"/>
                <a:gd name="connsiteX55" fmla="*/ 1507348 w 5187198"/>
                <a:gd name="connsiteY55" fmla="*/ 6221428 h 6239661"/>
                <a:gd name="connsiteX56" fmla="*/ 1466401 w 5187198"/>
                <a:gd name="connsiteY56" fmla="*/ 6215904 h 6239661"/>
                <a:gd name="connsiteX57" fmla="*/ 1425773 w 5187198"/>
                <a:gd name="connsiteY57" fmla="*/ 6209191 h 6239661"/>
                <a:gd name="connsiteX58" fmla="*/ 1344960 w 5187198"/>
                <a:gd name="connsiteY58" fmla="*/ 6193681 h 6239661"/>
                <a:gd name="connsiteX59" fmla="*/ 1265007 w 5187198"/>
                <a:gd name="connsiteY59" fmla="*/ 6175388 h 6239661"/>
                <a:gd name="connsiteX60" fmla="*/ 1225415 w 5187198"/>
                <a:gd name="connsiteY60" fmla="*/ 6165243 h 6239661"/>
                <a:gd name="connsiteX61" fmla="*/ 1186567 w 5187198"/>
                <a:gd name="connsiteY61" fmla="*/ 6154486 h 6239661"/>
                <a:gd name="connsiteX62" fmla="*/ 1111158 w 5187198"/>
                <a:gd name="connsiteY62" fmla="*/ 6130918 h 6239661"/>
                <a:gd name="connsiteX63" fmla="*/ 1035915 w 5187198"/>
                <a:gd name="connsiteY63" fmla="*/ 6107163 h 6239661"/>
                <a:gd name="connsiteX64" fmla="*/ 961579 w 5187198"/>
                <a:gd name="connsiteY64" fmla="*/ 6079594 h 6239661"/>
                <a:gd name="connsiteX65" fmla="*/ 395297 w 5187198"/>
                <a:gd name="connsiteY65" fmla="*/ 5792812 h 6239661"/>
                <a:gd name="connsiteX66" fmla="*/ 265239 w 5187198"/>
                <a:gd name="connsiteY66" fmla="*/ 5701511 h 6239661"/>
                <a:gd name="connsiteX67" fmla="*/ 233756 w 5187198"/>
                <a:gd name="connsiteY67" fmla="*/ 5677542 h 6239661"/>
                <a:gd name="connsiteX68" fmla="*/ 202800 w 5187198"/>
                <a:gd name="connsiteY68" fmla="*/ 5652902 h 6239661"/>
                <a:gd name="connsiteX69" fmla="*/ 140918 w 5187198"/>
                <a:gd name="connsiteY69" fmla="*/ 5603515 h 6239661"/>
                <a:gd name="connsiteX70" fmla="*/ 110625 w 5187198"/>
                <a:gd name="connsiteY70" fmla="*/ 5578127 h 6239661"/>
                <a:gd name="connsiteX71" fmla="*/ 95631 w 5187198"/>
                <a:gd name="connsiteY71" fmla="*/ 5565299 h 6239661"/>
                <a:gd name="connsiteX72" fmla="*/ 81966 w 5187198"/>
                <a:gd name="connsiteY72" fmla="*/ 5550973 h 6239661"/>
                <a:gd name="connsiteX73" fmla="*/ 27991 w 5187198"/>
                <a:gd name="connsiteY73" fmla="*/ 5493272 h 6239661"/>
                <a:gd name="connsiteX74" fmla="*/ 1454 w 5187198"/>
                <a:gd name="connsiteY74" fmla="*/ 5464252 h 6239661"/>
                <a:gd name="connsiteX75" fmla="*/ 0 w 5187198"/>
                <a:gd name="connsiteY75" fmla="*/ 5462518 h 6239661"/>
                <a:gd name="connsiteX76" fmla="*/ 0 w 5187198"/>
                <a:gd name="connsiteY76" fmla="*/ 4720187 h 6239661"/>
                <a:gd name="connsiteX77" fmla="*/ 109684 w 5187198"/>
                <a:gd name="connsiteY77" fmla="*/ 4836724 h 6239661"/>
                <a:gd name="connsiteX78" fmla="*/ 306959 w 5187198"/>
                <a:gd name="connsiteY78" fmla="*/ 5007200 h 6239661"/>
                <a:gd name="connsiteX79" fmla="*/ 358101 w 5187198"/>
                <a:gd name="connsiteY79" fmla="*/ 5046057 h 6239661"/>
                <a:gd name="connsiteX80" fmla="*/ 383328 w 5187198"/>
                <a:gd name="connsiteY80" fmla="*/ 5065684 h 6239661"/>
                <a:gd name="connsiteX81" fmla="*/ 409503 w 5187198"/>
                <a:gd name="connsiteY81" fmla="*/ 5083942 h 6239661"/>
                <a:gd name="connsiteX82" fmla="*/ 461889 w 5187198"/>
                <a:gd name="connsiteY82" fmla="*/ 5119888 h 6239661"/>
                <a:gd name="connsiteX83" fmla="*/ 474883 w 5187198"/>
                <a:gd name="connsiteY83" fmla="*/ 5128933 h 6239661"/>
                <a:gd name="connsiteX84" fmla="*/ 486410 w 5187198"/>
                <a:gd name="connsiteY84" fmla="*/ 5139557 h 6239661"/>
                <a:gd name="connsiteX85" fmla="*/ 510852 w 5187198"/>
                <a:gd name="connsiteY85" fmla="*/ 5159089 h 6239661"/>
                <a:gd name="connsiteX86" fmla="*/ 560653 w 5187198"/>
                <a:gd name="connsiteY86" fmla="*/ 5196893 h 6239661"/>
                <a:gd name="connsiteX87" fmla="*/ 585485 w 5187198"/>
                <a:gd name="connsiteY87" fmla="*/ 5215834 h 6239661"/>
                <a:gd name="connsiteX88" fmla="*/ 610707 w 5187198"/>
                <a:gd name="connsiteY88" fmla="*/ 5234185 h 6239661"/>
                <a:gd name="connsiteX89" fmla="*/ 714768 w 5187198"/>
                <a:gd name="connsiteY89" fmla="*/ 5303103 h 6239661"/>
                <a:gd name="connsiteX90" fmla="*/ 1166634 w 5187198"/>
                <a:gd name="connsiteY90" fmla="*/ 5513322 h 6239661"/>
                <a:gd name="connsiteX91" fmla="*/ 1225991 w 5187198"/>
                <a:gd name="connsiteY91" fmla="*/ 5533632 h 6239661"/>
                <a:gd name="connsiteX92" fmla="*/ 1286680 w 5187198"/>
                <a:gd name="connsiteY92" fmla="*/ 5550705 h 6239661"/>
                <a:gd name="connsiteX93" fmla="*/ 1347310 w 5187198"/>
                <a:gd name="connsiteY93" fmla="*/ 5567995 h 6239661"/>
                <a:gd name="connsiteX94" fmla="*/ 1377002 w 5187198"/>
                <a:gd name="connsiteY94" fmla="*/ 5575719 h 6239661"/>
                <a:gd name="connsiteX95" fmla="*/ 1406328 w 5187198"/>
                <a:gd name="connsiteY95" fmla="*/ 5582649 h 6239661"/>
                <a:gd name="connsiteX96" fmla="*/ 1465060 w 5187198"/>
                <a:gd name="connsiteY96" fmla="*/ 5594909 h 6239661"/>
                <a:gd name="connsiteX97" fmla="*/ 1523881 w 5187198"/>
                <a:gd name="connsiteY97" fmla="*/ 5605105 h 6239661"/>
                <a:gd name="connsiteX98" fmla="*/ 1553325 w 5187198"/>
                <a:gd name="connsiteY98" fmla="*/ 5609865 h 6239661"/>
                <a:gd name="connsiteX99" fmla="*/ 1582813 w 5187198"/>
                <a:gd name="connsiteY99" fmla="*/ 5613593 h 6239661"/>
                <a:gd name="connsiteX100" fmla="*/ 1612301 w 5187198"/>
                <a:gd name="connsiteY100" fmla="*/ 5617321 h 6239661"/>
                <a:gd name="connsiteX101" fmla="*/ 1641863 w 5187198"/>
                <a:gd name="connsiteY101" fmla="*/ 5619910 h 6239661"/>
                <a:gd name="connsiteX102" fmla="*/ 2117508 w 5187198"/>
                <a:gd name="connsiteY102" fmla="*/ 5595156 h 6239661"/>
                <a:gd name="connsiteX103" fmla="*/ 2597368 w 5187198"/>
                <a:gd name="connsiteY103" fmla="*/ 5447381 h 6239661"/>
                <a:gd name="connsiteX104" fmla="*/ 3082968 w 5187198"/>
                <a:gd name="connsiteY104" fmla="*/ 5223245 h 6239661"/>
                <a:gd name="connsiteX105" fmla="*/ 3334855 w 5187198"/>
                <a:gd name="connsiteY105" fmla="*/ 5097383 h 6239661"/>
                <a:gd name="connsiteX106" fmla="*/ 3599509 w 5187198"/>
                <a:gd name="connsiteY106" fmla="*/ 4976217 h 6239661"/>
                <a:gd name="connsiteX107" fmla="*/ 4112002 w 5187198"/>
                <a:gd name="connsiteY107" fmla="*/ 4766359 h 6239661"/>
                <a:gd name="connsiteX108" fmla="*/ 4348983 w 5187198"/>
                <a:gd name="connsiteY108" fmla="*/ 4649833 h 6239661"/>
                <a:gd name="connsiteX109" fmla="*/ 4560505 w 5187198"/>
                <a:gd name="connsiteY109" fmla="*/ 4501564 h 6239661"/>
                <a:gd name="connsiteX110" fmla="*/ 4731963 w 5187198"/>
                <a:gd name="connsiteY110" fmla="*/ 4309870 h 6239661"/>
                <a:gd name="connsiteX111" fmla="*/ 4852344 w 5187198"/>
                <a:gd name="connsiteY111" fmla="*/ 4078640 h 6239661"/>
                <a:gd name="connsiteX112" fmla="*/ 4863972 w 5187198"/>
                <a:gd name="connsiteY112" fmla="*/ 4047790 h 6239661"/>
                <a:gd name="connsiteX113" fmla="*/ 4874144 w 5187198"/>
                <a:gd name="connsiteY113" fmla="*/ 4016320 h 6239661"/>
                <a:gd name="connsiteX114" fmla="*/ 4884127 w 5187198"/>
                <a:gd name="connsiteY114" fmla="*/ 3984682 h 6239661"/>
                <a:gd name="connsiteX115" fmla="*/ 4892800 w 5187198"/>
                <a:gd name="connsiteY115" fmla="*/ 3951883 h 6239661"/>
                <a:gd name="connsiteX116" fmla="*/ 4909526 w 5187198"/>
                <a:gd name="connsiteY116" fmla="*/ 3886001 h 6239661"/>
                <a:gd name="connsiteX117" fmla="*/ 4917687 w 5187198"/>
                <a:gd name="connsiteY117" fmla="*/ 3852948 h 6239661"/>
                <a:gd name="connsiteX118" fmla="*/ 4921768 w 5187198"/>
                <a:gd name="connsiteY118" fmla="*/ 3836422 h 6239661"/>
                <a:gd name="connsiteX119" fmla="*/ 4924845 w 5187198"/>
                <a:gd name="connsiteY119" fmla="*/ 3819742 h 6239661"/>
                <a:gd name="connsiteX120" fmla="*/ 4948230 w 5187198"/>
                <a:gd name="connsiteY120" fmla="*/ 3685744 h 6239661"/>
                <a:gd name="connsiteX121" fmla="*/ 4962782 w 5187198"/>
                <a:gd name="connsiteY121" fmla="*/ 3550540 h 6239661"/>
                <a:gd name="connsiteX122" fmla="*/ 4939468 w 5187198"/>
                <a:gd name="connsiteY122" fmla="*/ 3010249 h 6239661"/>
                <a:gd name="connsiteX123" fmla="*/ 4816901 w 5187198"/>
                <a:gd name="connsiteY123" fmla="*/ 2488224 h 6239661"/>
                <a:gd name="connsiteX124" fmla="*/ 4797005 w 5187198"/>
                <a:gd name="connsiteY124" fmla="*/ 2424470 h 6239661"/>
                <a:gd name="connsiteX125" fmla="*/ 4774433 w 5187198"/>
                <a:gd name="connsiteY125" fmla="*/ 2361620 h 6239661"/>
                <a:gd name="connsiteX126" fmla="*/ 4752459 w 5187198"/>
                <a:gd name="connsiteY126" fmla="*/ 2298700 h 6239661"/>
                <a:gd name="connsiteX127" fmla="*/ 4728083 w 5187198"/>
                <a:gd name="connsiteY127" fmla="*/ 2236526 h 6239661"/>
                <a:gd name="connsiteX128" fmla="*/ 4704471 w 5187198"/>
                <a:gd name="connsiteY128" fmla="*/ 2174095 h 6239661"/>
                <a:gd name="connsiteX129" fmla="*/ 4678399 w 5187198"/>
                <a:gd name="connsiteY129" fmla="*/ 2112626 h 6239661"/>
                <a:gd name="connsiteX130" fmla="*/ 4652601 w 5187198"/>
                <a:gd name="connsiteY130" fmla="*/ 2050999 h 6239661"/>
                <a:gd name="connsiteX131" fmla="*/ 4624205 w 5187198"/>
                <a:gd name="connsiteY131" fmla="*/ 1990415 h 6239661"/>
                <a:gd name="connsiteX132" fmla="*/ 4595398 w 5187198"/>
                <a:gd name="connsiteY132" fmla="*/ 1930069 h 6239661"/>
                <a:gd name="connsiteX133" fmla="*/ 4563827 w 5187198"/>
                <a:gd name="connsiteY133" fmla="*/ 1870952 h 6239661"/>
                <a:gd name="connsiteX134" fmla="*/ 4531433 w 5187198"/>
                <a:gd name="connsiteY134" fmla="*/ 1812311 h 6239661"/>
                <a:gd name="connsiteX135" fmla="*/ 4523315 w 5187198"/>
                <a:gd name="connsiteY135" fmla="*/ 1797616 h 6239661"/>
                <a:gd name="connsiteX136" fmla="*/ 4514482 w 5187198"/>
                <a:gd name="connsiteY136" fmla="*/ 1783425 h 6239661"/>
                <a:gd name="connsiteX137" fmla="*/ 4496845 w 5187198"/>
                <a:gd name="connsiteY137" fmla="*/ 1754936 h 6239661"/>
                <a:gd name="connsiteX138" fmla="*/ 4461463 w 5187198"/>
                <a:gd name="connsiteY138" fmla="*/ 1697929 h 6239661"/>
                <a:gd name="connsiteX139" fmla="*/ 4452660 w 5187198"/>
                <a:gd name="connsiteY139" fmla="*/ 1683629 h 6239661"/>
                <a:gd name="connsiteX140" fmla="*/ 4443141 w 5187198"/>
                <a:gd name="connsiteY140" fmla="*/ 1669834 h 6239661"/>
                <a:gd name="connsiteX141" fmla="*/ 4424241 w 5187198"/>
                <a:gd name="connsiteY141" fmla="*/ 1642166 h 6239661"/>
                <a:gd name="connsiteX142" fmla="*/ 4346886 w 5187198"/>
                <a:gd name="connsiteY142" fmla="*/ 1532412 h 6239661"/>
                <a:gd name="connsiteX143" fmla="*/ 3985497 w 5187198"/>
                <a:gd name="connsiteY143" fmla="*/ 1134649 h 6239661"/>
                <a:gd name="connsiteX144" fmla="*/ 3545665 w 5187198"/>
                <a:gd name="connsiteY144" fmla="*/ 825877 h 6239661"/>
                <a:gd name="connsiteX145" fmla="*/ 3486190 w 5187198"/>
                <a:gd name="connsiteY145" fmla="*/ 794756 h 6239661"/>
                <a:gd name="connsiteX146" fmla="*/ 3426182 w 5187198"/>
                <a:gd name="connsiteY146" fmla="*/ 764765 h 6239661"/>
                <a:gd name="connsiteX147" fmla="*/ 3365044 w 5187198"/>
                <a:gd name="connsiteY147" fmla="*/ 737255 h 6239661"/>
                <a:gd name="connsiteX148" fmla="*/ 3334529 w 5187198"/>
                <a:gd name="connsiteY148" fmla="*/ 723514 h 6239661"/>
                <a:gd name="connsiteX149" fmla="*/ 3303733 w 5187198"/>
                <a:gd name="connsiteY149" fmla="*/ 710395 h 6239661"/>
                <a:gd name="connsiteX150" fmla="*/ 3179033 w 5187198"/>
                <a:gd name="connsiteY150" fmla="*/ 662259 h 6239661"/>
                <a:gd name="connsiteX151" fmla="*/ 3052408 w 5187198"/>
                <a:gd name="connsiteY151" fmla="*/ 620447 h 6239661"/>
                <a:gd name="connsiteX152" fmla="*/ 2924325 w 5187198"/>
                <a:gd name="connsiteY152" fmla="*/ 584505 h 6239661"/>
                <a:gd name="connsiteX153" fmla="*/ 2859667 w 5187198"/>
                <a:gd name="connsiteY153" fmla="*/ 569266 h 6239661"/>
                <a:gd name="connsiteX154" fmla="*/ 2795226 w 5187198"/>
                <a:gd name="connsiteY154" fmla="*/ 554085 h 6239661"/>
                <a:gd name="connsiteX155" fmla="*/ 2729702 w 5187198"/>
                <a:gd name="connsiteY155" fmla="*/ 540354 h 6239661"/>
                <a:gd name="connsiteX156" fmla="*/ 2663758 w 5187198"/>
                <a:gd name="connsiteY156" fmla="*/ 527322 h 6239661"/>
                <a:gd name="connsiteX157" fmla="*/ 2630927 w 5187198"/>
                <a:gd name="connsiteY157" fmla="*/ 520495 h 6239661"/>
                <a:gd name="connsiteX158" fmla="*/ 2597965 w 5187198"/>
                <a:gd name="connsiteY158" fmla="*/ 515024 h 6239661"/>
                <a:gd name="connsiteX159" fmla="*/ 2532205 w 5187198"/>
                <a:gd name="connsiteY159" fmla="*/ 503895 h 6239661"/>
                <a:gd name="connsiteX160" fmla="*/ 2010064 w 5187198"/>
                <a:gd name="connsiteY160" fmla="*/ 452552 h 6239661"/>
                <a:gd name="connsiteX161" fmla="*/ 1494552 w 5187198"/>
                <a:gd name="connsiteY161" fmla="*/ 485055 h 6239661"/>
                <a:gd name="connsiteX162" fmla="*/ 1366896 w 5187198"/>
                <a:gd name="connsiteY162" fmla="*/ 509389 h 6239661"/>
                <a:gd name="connsiteX163" fmla="*/ 1240175 w 5187198"/>
                <a:gd name="connsiteY163" fmla="*/ 541045 h 6239661"/>
                <a:gd name="connsiteX164" fmla="*/ 1177438 w 5187198"/>
                <a:gd name="connsiteY164" fmla="*/ 560170 h 6239661"/>
                <a:gd name="connsiteX165" fmla="*/ 1145987 w 5187198"/>
                <a:gd name="connsiteY165" fmla="*/ 569826 h 6239661"/>
                <a:gd name="connsiteX166" fmla="*/ 1130315 w 5187198"/>
                <a:gd name="connsiteY166" fmla="*/ 574669 h 6239661"/>
                <a:gd name="connsiteX167" fmla="*/ 1114873 w 5187198"/>
                <a:gd name="connsiteY167" fmla="*/ 580384 h 6239661"/>
                <a:gd name="connsiteX168" fmla="*/ 1052839 w 5187198"/>
                <a:gd name="connsiteY168" fmla="*/ 602943 h 6239661"/>
                <a:gd name="connsiteX169" fmla="*/ 991135 w 5187198"/>
                <a:gd name="connsiteY169" fmla="*/ 626866 h 6239661"/>
                <a:gd name="connsiteX170" fmla="*/ 930179 w 5187198"/>
                <a:gd name="connsiteY170" fmla="*/ 653191 h 6239661"/>
                <a:gd name="connsiteX171" fmla="*/ 869768 w 5187198"/>
                <a:gd name="connsiteY171" fmla="*/ 680937 h 6239661"/>
                <a:gd name="connsiteX172" fmla="*/ 810085 w 5187198"/>
                <a:gd name="connsiteY172" fmla="*/ 710734 h 6239661"/>
                <a:gd name="connsiteX173" fmla="*/ 751220 w 5187198"/>
                <a:gd name="connsiteY173" fmla="*/ 741794 h 6239661"/>
                <a:gd name="connsiteX174" fmla="*/ 532669 w 5187198"/>
                <a:gd name="connsiteY174" fmla="*/ 881688 h 6239661"/>
                <a:gd name="connsiteX175" fmla="*/ 354185 w 5187198"/>
                <a:gd name="connsiteY175" fmla="*/ 1050286 h 6239661"/>
                <a:gd name="connsiteX176" fmla="*/ 315980 w 5187198"/>
                <a:gd name="connsiteY176" fmla="*/ 1098125 h 6239661"/>
                <a:gd name="connsiteX177" fmla="*/ 280345 w 5187198"/>
                <a:gd name="connsiteY177" fmla="*/ 1149782 h 6239661"/>
                <a:gd name="connsiteX178" fmla="*/ 245890 w 5187198"/>
                <a:gd name="connsiteY178" fmla="*/ 1203959 h 6239661"/>
                <a:gd name="connsiteX179" fmla="*/ 212162 w 5187198"/>
                <a:gd name="connsiteY179" fmla="*/ 1260184 h 6239661"/>
                <a:gd name="connsiteX180" fmla="*/ 80716 w 5187198"/>
                <a:gd name="connsiteY180" fmla="*/ 1502476 h 6239661"/>
                <a:gd name="connsiteX181" fmla="*/ 0 w 5187198"/>
                <a:gd name="connsiteY181" fmla="*/ 1648841 h 6239661"/>
                <a:gd name="connsiteX182" fmla="*/ 0 w 5187198"/>
                <a:gd name="connsiteY182" fmla="*/ 954863 h 6239661"/>
                <a:gd name="connsiteX183" fmla="*/ 43491 w 5187198"/>
                <a:gd name="connsiteY183" fmla="*/ 895513 h 6239661"/>
                <a:gd name="connsiteX184" fmla="*/ 93923 w 5187198"/>
                <a:gd name="connsiteY184" fmla="*/ 834489 h 6239661"/>
                <a:gd name="connsiteX185" fmla="*/ 323465 w 5187198"/>
                <a:gd name="connsiteY185" fmla="*/ 617671 h 6239661"/>
                <a:gd name="connsiteX186" fmla="*/ 574777 w 5187198"/>
                <a:gd name="connsiteY186" fmla="*/ 446794 h 6239661"/>
                <a:gd name="connsiteX187" fmla="*/ 638943 w 5187198"/>
                <a:gd name="connsiteY187" fmla="*/ 408925 h 6239661"/>
                <a:gd name="connsiteX188" fmla="*/ 703505 w 5187198"/>
                <a:gd name="connsiteY188" fmla="*/ 371742 h 6239661"/>
                <a:gd name="connsiteX189" fmla="*/ 769262 w 5187198"/>
                <a:gd name="connsiteY189" fmla="*/ 336154 h 6239661"/>
                <a:gd name="connsiteX190" fmla="*/ 835552 w 5187198"/>
                <a:gd name="connsiteY190" fmla="*/ 301173 h 6239661"/>
                <a:gd name="connsiteX191" fmla="*/ 902979 w 5187198"/>
                <a:gd name="connsiteY191" fmla="*/ 268004 h 6239661"/>
                <a:gd name="connsiteX192" fmla="*/ 971127 w 5187198"/>
                <a:gd name="connsiteY192" fmla="*/ 235607 h 6239661"/>
                <a:gd name="connsiteX193" fmla="*/ 988238 w 5187198"/>
                <a:gd name="connsiteY193" fmla="*/ 227556 h 6239661"/>
                <a:gd name="connsiteX194" fmla="*/ 1005744 w 5187198"/>
                <a:gd name="connsiteY194" fmla="*/ 220191 h 6239661"/>
                <a:gd name="connsiteX195" fmla="*/ 1040729 w 5187198"/>
                <a:gd name="connsiteY195" fmla="*/ 205569 h 6239661"/>
                <a:gd name="connsiteX196" fmla="*/ 1110835 w 5187198"/>
                <a:gd name="connsiteY196" fmla="*/ 176248 h 6239661"/>
                <a:gd name="connsiteX197" fmla="*/ 1254256 w 5187198"/>
                <a:gd name="connsiteY197" fmla="*/ 123796 h 6239661"/>
                <a:gd name="connsiteX198" fmla="*/ 1401310 w 5187198"/>
                <a:gd name="connsiteY198" fmla="*/ 79852 h 6239661"/>
                <a:gd name="connsiteX199" fmla="*/ 2011811 w 5187198"/>
                <a:gd name="connsiteY199" fmla="*/ 4 h 6239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</a:cxnLst>
              <a:rect l="l" t="t" r="r" b="b"/>
              <a:pathLst>
                <a:path w="5187198" h="6239661">
                  <a:moveTo>
                    <a:pt x="2011811" y="4"/>
                  </a:moveTo>
                  <a:cubicBezTo>
                    <a:pt x="2217306" y="120"/>
                    <a:pt x="2420903" y="25925"/>
                    <a:pt x="2617011" y="70590"/>
                  </a:cubicBezTo>
                  <a:lnTo>
                    <a:pt x="2690321" y="88146"/>
                  </a:lnTo>
                  <a:lnTo>
                    <a:pt x="2726863" y="97127"/>
                  </a:lnTo>
                  <a:lnTo>
                    <a:pt x="2762951" y="107375"/>
                  </a:lnTo>
                  <a:lnTo>
                    <a:pt x="2834843" y="128493"/>
                  </a:lnTo>
                  <a:cubicBezTo>
                    <a:pt x="2858788" y="135605"/>
                    <a:pt x="2882632" y="142226"/>
                    <a:pt x="2906574" y="151076"/>
                  </a:cubicBezTo>
                  <a:cubicBezTo>
                    <a:pt x="2954475" y="167852"/>
                    <a:pt x="3002363" y="183813"/>
                    <a:pt x="3049504" y="202124"/>
                  </a:cubicBezTo>
                  <a:lnTo>
                    <a:pt x="3189518" y="260159"/>
                  </a:lnTo>
                  <a:lnTo>
                    <a:pt x="3326048" y="325143"/>
                  </a:lnTo>
                  <a:cubicBezTo>
                    <a:pt x="3370687" y="348464"/>
                    <a:pt x="3414908" y="372485"/>
                    <a:pt x="3459166" y="395936"/>
                  </a:cubicBezTo>
                  <a:cubicBezTo>
                    <a:pt x="3502947" y="420302"/>
                    <a:pt x="3545491" y="447118"/>
                    <a:pt x="3588578" y="472343"/>
                  </a:cubicBezTo>
                  <a:cubicBezTo>
                    <a:pt x="3610346" y="484551"/>
                    <a:pt x="3630797" y="499072"/>
                    <a:pt x="3651864" y="512600"/>
                  </a:cubicBezTo>
                  <a:lnTo>
                    <a:pt x="3714514" y="553499"/>
                  </a:lnTo>
                  <a:cubicBezTo>
                    <a:pt x="3880005" y="664844"/>
                    <a:pt x="4036083" y="788388"/>
                    <a:pt x="4181221" y="922912"/>
                  </a:cubicBezTo>
                  <a:cubicBezTo>
                    <a:pt x="4326221" y="1057515"/>
                    <a:pt x="4461955" y="1202038"/>
                    <a:pt x="4582963" y="1358264"/>
                  </a:cubicBezTo>
                  <a:cubicBezTo>
                    <a:pt x="4614206" y="1396543"/>
                    <a:pt x="4642091" y="1437400"/>
                    <a:pt x="4670721" y="1477644"/>
                  </a:cubicBezTo>
                  <a:cubicBezTo>
                    <a:pt x="4700172" y="1517414"/>
                    <a:pt x="4725864" y="1559538"/>
                    <a:pt x="4752378" y="1601187"/>
                  </a:cubicBezTo>
                  <a:lnTo>
                    <a:pt x="4772168" y="1632456"/>
                  </a:lnTo>
                  <a:lnTo>
                    <a:pt x="4782117" y="1648104"/>
                  </a:lnTo>
                  <a:lnTo>
                    <a:pt x="4791381" y="1664150"/>
                  </a:lnTo>
                  <a:lnTo>
                    <a:pt x="4828190" y="1728379"/>
                  </a:lnTo>
                  <a:cubicBezTo>
                    <a:pt x="4840266" y="1749930"/>
                    <a:pt x="4853470" y="1770740"/>
                    <a:pt x="4864832" y="1792796"/>
                  </a:cubicBezTo>
                  <a:lnTo>
                    <a:pt x="4899201" y="1858342"/>
                  </a:lnTo>
                  <a:cubicBezTo>
                    <a:pt x="4910484" y="1880260"/>
                    <a:pt x="4922532" y="1901920"/>
                    <a:pt x="4933266" y="1924155"/>
                  </a:cubicBezTo>
                  <a:lnTo>
                    <a:pt x="4964403" y="1991384"/>
                  </a:lnTo>
                  <a:cubicBezTo>
                    <a:pt x="4974618" y="2013829"/>
                    <a:pt x="4985323" y="2036171"/>
                    <a:pt x="4995019" y="2058823"/>
                  </a:cubicBezTo>
                  <a:lnTo>
                    <a:pt x="5021999" y="2127723"/>
                  </a:lnTo>
                  <a:lnTo>
                    <a:pt x="5048321" y="2196908"/>
                  </a:lnTo>
                  <a:lnTo>
                    <a:pt x="5070546" y="2267547"/>
                  </a:lnTo>
                  <a:cubicBezTo>
                    <a:pt x="5078054" y="2291004"/>
                    <a:pt x="5085044" y="2314670"/>
                    <a:pt x="5092171" y="2338256"/>
                  </a:cubicBezTo>
                  <a:cubicBezTo>
                    <a:pt x="5098670" y="2362023"/>
                    <a:pt x="5104296" y="2386019"/>
                    <a:pt x="5110305" y="2409886"/>
                  </a:cubicBezTo>
                  <a:cubicBezTo>
                    <a:pt x="5158097" y="2600976"/>
                    <a:pt x="5182068" y="2797044"/>
                    <a:pt x="5186393" y="2992022"/>
                  </a:cubicBezTo>
                  <a:cubicBezTo>
                    <a:pt x="5191013" y="3187195"/>
                    <a:pt x="5175397" y="3380886"/>
                    <a:pt x="5149045" y="3571816"/>
                  </a:cubicBezTo>
                  <a:cubicBezTo>
                    <a:pt x="5141154" y="3619431"/>
                    <a:pt x="5133539" y="3666889"/>
                    <a:pt x="5126572" y="3714520"/>
                  </a:cubicBezTo>
                  <a:cubicBezTo>
                    <a:pt x="5117276" y="3761759"/>
                    <a:pt x="5107793" y="3808831"/>
                    <a:pt x="5099067" y="3856108"/>
                  </a:cubicBezTo>
                  <a:lnTo>
                    <a:pt x="5095699" y="3873868"/>
                  </a:lnTo>
                  <a:lnTo>
                    <a:pt x="5091573" y="3891426"/>
                  </a:lnTo>
                  <a:lnTo>
                    <a:pt x="5083324" y="3926541"/>
                  </a:lnTo>
                  <a:lnTo>
                    <a:pt x="5067256" y="3996889"/>
                  </a:lnTo>
                  <a:cubicBezTo>
                    <a:pt x="5064451" y="4008657"/>
                    <a:pt x="5062244" y="4020353"/>
                    <a:pt x="5059194" y="4032171"/>
                  </a:cubicBezTo>
                  <a:lnTo>
                    <a:pt x="5049522" y="4067833"/>
                  </a:lnTo>
                  <a:lnTo>
                    <a:pt x="5040067" y="4103553"/>
                  </a:lnTo>
                  <a:cubicBezTo>
                    <a:pt x="5036554" y="4115363"/>
                    <a:pt x="5032689" y="4127194"/>
                    <a:pt x="5028960" y="4138946"/>
                  </a:cubicBezTo>
                  <a:cubicBezTo>
                    <a:pt x="4999693" y="4233462"/>
                    <a:pt x="4962869" y="4326764"/>
                    <a:pt x="4917351" y="4417041"/>
                  </a:cubicBezTo>
                  <a:cubicBezTo>
                    <a:pt x="4871860" y="4507209"/>
                    <a:pt x="4817597" y="4594215"/>
                    <a:pt x="4756163" y="4676402"/>
                  </a:cubicBezTo>
                  <a:cubicBezTo>
                    <a:pt x="4632803" y="4840875"/>
                    <a:pt x="4480597" y="4982783"/>
                    <a:pt x="4322493" y="5105604"/>
                  </a:cubicBezTo>
                  <a:cubicBezTo>
                    <a:pt x="4163928" y="5228420"/>
                    <a:pt x="3999564" y="5332640"/>
                    <a:pt x="3840510" y="5429590"/>
                  </a:cubicBezTo>
                  <a:cubicBezTo>
                    <a:pt x="3760954" y="5478172"/>
                    <a:pt x="3682353" y="5524924"/>
                    <a:pt x="3606447" y="5572862"/>
                  </a:cubicBezTo>
                  <a:lnTo>
                    <a:pt x="3488814" y="5647178"/>
                  </a:lnTo>
                  <a:cubicBezTo>
                    <a:pt x="3448270" y="5672597"/>
                    <a:pt x="3407323" y="5697792"/>
                    <a:pt x="3365864" y="5722735"/>
                  </a:cubicBezTo>
                  <a:cubicBezTo>
                    <a:pt x="3200163" y="5822424"/>
                    <a:pt x="3026125" y="5917328"/>
                    <a:pt x="2839486" y="5999120"/>
                  </a:cubicBezTo>
                  <a:cubicBezTo>
                    <a:pt x="2653201" y="6080891"/>
                    <a:pt x="2453560" y="6149344"/>
                    <a:pt x="2242423" y="6192346"/>
                  </a:cubicBezTo>
                  <a:cubicBezTo>
                    <a:pt x="2031719" y="6235463"/>
                    <a:pt x="1808952" y="6251353"/>
                    <a:pt x="1589380" y="6230657"/>
                  </a:cubicBezTo>
                  <a:lnTo>
                    <a:pt x="1548244" y="6226706"/>
                  </a:lnTo>
                  <a:cubicBezTo>
                    <a:pt x="1534528" y="6225117"/>
                    <a:pt x="1520898" y="6223203"/>
                    <a:pt x="1507348" y="6221428"/>
                  </a:cubicBezTo>
                  <a:lnTo>
                    <a:pt x="1466401" y="6215904"/>
                  </a:lnTo>
                  <a:cubicBezTo>
                    <a:pt x="1452772" y="6213991"/>
                    <a:pt x="1439316" y="6211428"/>
                    <a:pt x="1425773" y="6209191"/>
                  </a:cubicBezTo>
                  <a:cubicBezTo>
                    <a:pt x="1398775" y="6204391"/>
                    <a:pt x="1371610" y="6199779"/>
                    <a:pt x="1344960" y="6193681"/>
                  </a:cubicBezTo>
                  <a:cubicBezTo>
                    <a:pt x="1318251" y="6187799"/>
                    <a:pt x="1291260" y="6182538"/>
                    <a:pt x="1265007" y="6175388"/>
                  </a:cubicBezTo>
                  <a:lnTo>
                    <a:pt x="1225415" y="6165243"/>
                  </a:lnTo>
                  <a:cubicBezTo>
                    <a:pt x="1212163" y="6161924"/>
                    <a:pt x="1198939" y="6158496"/>
                    <a:pt x="1186567" y="6154486"/>
                  </a:cubicBezTo>
                  <a:lnTo>
                    <a:pt x="1111158" y="6130918"/>
                  </a:lnTo>
                  <a:lnTo>
                    <a:pt x="1035915" y="6107163"/>
                  </a:lnTo>
                  <a:cubicBezTo>
                    <a:pt x="1010846" y="6099055"/>
                    <a:pt x="986357" y="6088784"/>
                    <a:pt x="961579" y="6079594"/>
                  </a:cubicBezTo>
                  <a:cubicBezTo>
                    <a:pt x="763709" y="6005594"/>
                    <a:pt x="572401" y="5909703"/>
                    <a:pt x="395297" y="5792812"/>
                  </a:cubicBezTo>
                  <a:lnTo>
                    <a:pt x="265239" y="5701511"/>
                  </a:lnTo>
                  <a:cubicBezTo>
                    <a:pt x="254227" y="5694155"/>
                    <a:pt x="244103" y="5685646"/>
                    <a:pt x="233756" y="5677542"/>
                  </a:cubicBezTo>
                  <a:lnTo>
                    <a:pt x="202800" y="5652902"/>
                  </a:lnTo>
                  <a:lnTo>
                    <a:pt x="140918" y="5603515"/>
                  </a:lnTo>
                  <a:cubicBezTo>
                    <a:pt x="130598" y="5595302"/>
                    <a:pt x="120280" y="5587089"/>
                    <a:pt x="110625" y="5578127"/>
                  </a:cubicBezTo>
                  <a:cubicBezTo>
                    <a:pt x="105647" y="5573779"/>
                    <a:pt x="100444" y="5569834"/>
                    <a:pt x="95631" y="5565299"/>
                  </a:cubicBezTo>
                  <a:cubicBezTo>
                    <a:pt x="90955" y="5560684"/>
                    <a:pt x="86505" y="5555666"/>
                    <a:pt x="81966" y="5550973"/>
                  </a:cubicBezTo>
                  <a:lnTo>
                    <a:pt x="27991" y="5493272"/>
                  </a:lnTo>
                  <a:cubicBezTo>
                    <a:pt x="19109" y="5483589"/>
                    <a:pt x="9758" y="5474359"/>
                    <a:pt x="1454" y="5464252"/>
                  </a:cubicBezTo>
                  <a:lnTo>
                    <a:pt x="0" y="5462518"/>
                  </a:lnTo>
                  <a:lnTo>
                    <a:pt x="0" y="4720187"/>
                  </a:lnTo>
                  <a:lnTo>
                    <a:pt x="109684" y="4836724"/>
                  </a:lnTo>
                  <a:cubicBezTo>
                    <a:pt x="173316" y="4897375"/>
                    <a:pt x="239447" y="4954160"/>
                    <a:pt x="306959" y="5007200"/>
                  </a:cubicBezTo>
                  <a:lnTo>
                    <a:pt x="358101" y="5046057"/>
                  </a:lnTo>
                  <a:lnTo>
                    <a:pt x="383328" y="5065684"/>
                  </a:lnTo>
                  <a:cubicBezTo>
                    <a:pt x="391637" y="5072316"/>
                    <a:pt x="400805" y="5077902"/>
                    <a:pt x="409503" y="5083942"/>
                  </a:cubicBezTo>
                  <a:lnTo>
                    <a:pt x="461889" y="5119888"/>
                  </a:lnTo>
                  <a:cubicBezTo>
                    <a:pt x="466184" y="5122893"/>
                    <a:pt x="470616" y="5125820"/>
                    <a:pt x="474883" y="5128933"/>
                  </a:cubicBezTo>
                  <a:cubicBezTo>
                    <a:pt x="478982" y="5132235"/>
                    <a:pt x="482476" y="5136069"/>
                    <a:pt x="486410" y="5139557"/>
                  </a:cubicBezTo>
                  <a:cubicBezTo>
                    <a:pt x="494140" y="5146613"/>
                    <a:pt x="502565" y="5152812"/>
                    <a:pt x="510852" y="5159089"/>
                  </a:cubicBezTo>
                  <a:lnTo>
                    <a:pt x="560653" y="5196893"/>
                  </a:lnTo>
                  <a:lnTo>
                    <a:pt x="585485" y="5215834"/>
                  </a:lnTo>
                  <a:cubicBezTo>
                    <a:pt x="593773" y="5222111"/>
                    <a:pt x="601864" y="5228685"/>
                    <a:pt x="610707" y="5234185"/>
                  </a:cubicBezTo>
                  <a:lnTo>
                    <a:pt x="714768" y="5303103"/>
                  </a:lnTo>
                  <a:cubicBezTo>
                    <a:pt x="856162" y="5390603"/>
                    <a:pt x="1008099" y="5459947"/>
                    <a:pt x="1166634" y="5513322"/>
                  </a:cubicBezTo>
                  <a:cubicBezTo>
                    <a:pt x="1186540" y="5519932"/>
                    <a:pt x="1205774" y="5527751"/>
                    <a:pt x="1225991" y="5533632"/>
                  </a:cubicBezTo>
                  <a:lnTo>
                    <a:pt x="1286680" y="5550705"/>
                  </a:lnTo>
                  <a:lnTo>
                    <a:pt x="1347310" y="5567995"/>
                  </a:lnTo>
                  <a:cubicBezTo>
                    <a:pt x="1357469" y="5571180"/>
                    <a:pt x="1367261" y="5573572"/>
                    <a:pt x="1377002" y="5575719"/>
                  </a:cubicBezTo>
                  <a:lnTo>
                    <a:pt x="1406328" y="5582649"/>
                  </a:lnTo>
                  <a:cubicBezTo>
                    <a:pt x="1425825" y="5587757"/>
                    <a:pt x="1445490" y="5590939"/>
                    <a:pt x="1465060" y="5594909"/>
                  </a:cubicBezTo>
                  <a:cubicBezTo>
                    <a:pt x="1484652" y="5599231"/>
                    <a:pt x="1504324" y="5601952"/>
                    <a:pt x="1523881" y="5605105"/>
                  </a:cubicBezTo>
                  <a:cubicBezTo>
                    <a:pt x="1533660" y="5606682"/>
                    <a:pt x="1543460" y="5608613"/>
                    <a:pt x="1553325" y="5609865"/>
                  </a:cubicBezTo>
                  <a:lnTo>
                    <a:pt x="1582813" y="5613593"/>
                  </a:lnTo>
                  <a:lnTo>
                    <a:pt x="1612301" y="5617321"/>
                  </a:lnTo>
                  <a:lnTo>
                    <a:pt x="1641863" y="5619910"/>
                  </a:lnTo>
                  <a:cubicBezTo>
                    <a:pt x="1799348" y="5633940"/>
                    <a:pt x="1957913" y="5625770"/>
                    <a:pt x="2117508" y="5595156"/>
                  </a:cubicBezTo>
                  <a:cubicBezTo>
                    <a:pt x="2277124" y="5564895"/>
                    <a:pt x="2437004" y="5512449"/>
                    <a:pt x="2597368" y="5447381"/>
                  </a:cubicBezTo>
                  <a:cubicBezTo>
                    <a:pt x="2757791" y="5382096"/>
                    <a:pt x="2918855" y="5304464"/>
                    <a:pt x="3082968" y="5223245"/>
                  </a:cubicBezTo>
                  <a:lnTo>
                    <a:pt x="3334855" y="5097383"/>
                  </a:lnTo>
                  <a:cubicBezTo>
                    <a:pt x="3423528" y="5054142"/>
                    <a:pt x="3511773" y="5013798"/>
                    <a:pt x="3599509" y="4976217"/>
                  </a:cubicBezTo>
                  <a:cubicBezTo>
                    <a:pt x="3774960" y="4900701"/>
                    <a:pt x="3948276" y="4837481"/>
                    <a:pt x="4112002" y="4766359"/>
                  </a:cubicBezTo>
                  <a:cubicBezTo>
                    <a:pt x="4193972" y="4730827"/>
                    <a:pt x="4273429" y="4692997"/>
                    <a:pt x="4348983" y="4649833"/>
                  </a:cubicBezTo>
                  <a:cubicBezTo>
                    <a:pt x="4424508" y="4606778"/>
                    <a:pt x="4496050" y="4558250"/>
                    <a:pt x="4560505" y="4501564"/>
                  </a:cubicBezTo>
                  <a:cubicBezTo>
                    <a:pt x="4625198" y="4445289"/>
                    <a:pt x="4682991" y="4381021"/>
                    <a:pt x="4731963" y="4309870"/>
                  </a:cubicBezTo>
                  <a:cubicBezTo>
                    <a:pt x="4781043" y="4238747"/>
                    <a:pt x="4821275" y="4160848"/>
                    <a:pt x="4852344" y="4078640"/>
                  </a:cubicBezTo>
                  <a:lnTo>
                    <a:pt x="4863972" y="4047790"/>
                  </a:lnTo>
                  <a:lnTo>
                    <a:pt x="4874144" y="4016320"/>
                  </a:lnTo>
                  <a:lnTo>
                    <a:pt x="4884127" y="3984682"/>
                  </a:lnTo>
                  <a:cubicBezTo>
                    <a:pt x="4887242" y="3973925"/>
                    <a:pt x="4889981" y="3962835"/>
                    <a:pt x="4892800" y="3951883"/>
                  </a:cubicBezTo>
                  <a:lnTo>
                    <a:pt x="4909526" y="3886001"/>
                  </a:lnTo>
                  <a:lnTo>
                    <a:pt x="4917687" y="3852948"/>
                  </a:lnTo>
                  <a:lnTo>
                    <a:pt x="4921768" y="3836422"/>
                  </a:lnTo>
                  <a:lnTo>
                    <a:pt x="4924845" y="3819742"/>
                  </a:lnTo>
                  <a:cubicBezTo>
                    <a:pt x="4933092" y="3775120"/>
                    <a:pt x="4941231" y="3730469"/>
                    <a:pt x="4948230" y="3685744"/>
                  </a:cubicBezTo>
                  <a:cubicBezTo>
                    <a:pt x="4953579" y="3640694"/>
                    <a:pt x="4958249" y="3595577"/>
                    <a:pt x="4962782" y="3550540"/>
                  </a:cubicBezTo>
                  <a:cubicBezTo>
                    <a:pt x="4976580" y="3369692"/>
                    <a:pt x="4965812" y="3187942"/>
                    <a:pt x="4939468" y="3010249"/>
                  </a:cubicBezTo>
                  <a:cubicBezTo>
                    <a:pt x="4912965" y="2832281"/>
                    <a:pt x="4870237" y="2658196"/>
                    <a:pt x="4816901" y="2488224"/>
                  </a:cubicBezTo>
                  <a:cubicBezTo>
                    <a:pt x="4810197" y="2466954"/>
                    <a:pt x="4803984" y="2445582"/>
                    <a:pt x="4797005" y="2424470"/>
                  </a:cubicBezTo>
                  <a:cubicBezTo>
                    <a:pt x="4789399" y="2403537"/>
                    <a:pt x="4781686" y="2382574"/>
                    <a:pt x="4774433" y="2361620"/>
                  </a:cubicBezTo>
                  <a:lnTo>
                    <a:pt x="4752459" y="2298700"/>
                  </a:lnTo>
                  <a:lnTo>
                    <a:pt x="4728083" y="2236526"/>
                  </a:lnTo>
                  <a:cubicBezTo>
                    <a:pt x="4719957" y="2215802"/>
                    <a:pt x="4712352" y="2194869"/>
                    <a:pt x="4704471" y="2174095"/>
                  </a:cubicBezTo>
                  <a:lnTo>
                    <a:pt x="4678399" y="2112626"/>
                  </a:lnTo>
                  <a:lnTo>
                    <a:pt x="4652601" y="2050999"/>
                  </a:lnTo>
                  <a:cubicBezTo>
                    <a:pt x="4643711" y="2030533"/>
                    <a:pt x="4633616" y="2010672"/>
                    <a:pt x="4624205" y="1990415"/>
                  </a:cubicBezTo>
                  <a:lnTo>
                    <a:pt x="4595398" y="1930069"/>
                  </a:lnTo>
                  <a:cubicBezTo>
                    <a:pt x="4585714" y="1909969"/>
                    <a:pt x="4574413" y="1890713"/>
                    <a:pt x="4563827" y="1870952"/>
                  </a:cubicBezTo>
                  <a:lnTo>
                    <a:pt x="4531433" y="1812311"/>
                  </a:lnTo>
                  <a:lnTo>
                    <a:pt x="4523315" y="1797616"/>
                  </a:lnTo>
                  <a:lnTo>
                    <a:pt x="4514482" y="1783425"/>
                  </a:lnTo>
                  <a:lnTo>
                    <a:pt x="4496845" y="1754936"/>
                  </a:lnTo>
                  <a:lnTo>
                    <a:pt x="4461463" y="1697929"/>
                  </a:lnTo>
                  <a:lnTo>
                    <a:pt x="4452660" y="1683629"/>
                  </a:lnTo>
                  <a:lnTo>
                    <a:pt x="4443141" y="1669834"/>
                  </a:lnTo>
                  <a:lnTo>
                    <a:pt x="4424241" y="1642166"/>
                  </a:lnTo>
                  <a:cubicBezTo>
                    <a:pt x="4399005" y="1605265"/>
                    <a:pt x="4374512" y="1567751"/>
                    <a:pt x="4346886" y="1532412"/>
                  </a:cubicBezTo>
                  <a:cubicBezTo>
                    <a:pt x="4240477" y="1388328"/>
                    <a:pt x="4120362" y="1253437"/>
                    <a:pt x="3985497" y="1134649"/>
                  </a:cubicBezTo>
                  <a:cubicBezTo>
                    <a:pt x="3850799" y="1015675"/>
                    <a:pt x="3702920" y="911715"/>
                    <a:pt x="3545665" y="825877"/>
                  </a:cubicBezTo>
                  <a:lnTo>
                    <a:pt x="3486190" y="794756"/>
                  </a:lnTo>
                  <a:cubicBezTo>
                    <a:pt x="3466181" y="784640"/>
                    <a:pt x="3446893" y="773560"/>
                    <a:pt x="3426182" y="764765"/>
                  </a:cubicBezTo>
                  <a:lnTo>
                    <a:pt x="3365044" y="737255"/>
                  </a:lnTo>
                  <a:lnTo>
                    <a:pt x="3334529" y="723514"/>
                  </a:lnTo>
                  <a:cubicBezTo>
                    <a:pt x="3324394" y="718943"/>
                    <a:pt x="3314287" y="714265"/>
                    <a:pt x="3303733" y="710395"/>
                  </a:cubicBezTo>
                  <a:cubicBezTo>
                    <a:pt x="3262013" y="694346"/>
                    <a:pt x="3220711" y="677599"/>
                    <a:pt x="3179033" y="662259"/>
                  </a:cubicBezTo>
                  <a:lnTo>
                    <a:pt x="3052408" y="620447"/>
                  </a:lnTo>
                  <a:lnTo>
                    <a:pt x="2924325" y="584505"/>
                  </a:lnTo>
                  <a:cubicBezTo>
                    <a:pt x="2903106" y="578471"/>
                    <a:pt x="2881119" y="574434"/>
                    <a:pt x="2859667" y="569266"/>
                  </a:cubicBezTo>
                  <a:lnTo>
                    <a:pt x="2795226" y="554085"/>
                  </a:lnTo>
                  <a:cubicBezTo>
                    <a:pt x="2774078" y="548652"/>
                    <a:pt x="2751709" y="544744"/>
                    <a:pt x="2729702" y="540354"/>
                  </a:cubicBezTo>
                  <a:lnTo>
                    <a:pt x="2663758" y="527322"/>
                  </a:lnTo>
                  <a:lnTo>
                    <a:pt x="2630927" y="520495"/>
                  </a:lnTo>
                  <a:lnTo>
                    <a:pt x="2597965" y="515024"/>
                  </a:lnTo>
                  <a:cubicBezTo>
                    <a:pt x="2575970" y="511449"/>
                    <a:pt x="2554112" y="507795"/>
                    <a:pt x="2532205" y="503895"/>
                  </a:cubicBezTo>
                  <a:cubicBezTo>
                    <a:pt x="2357016" y="475037"/>
                    <a:pt x="2182954" y="456682"/>
                    <a:pt x="2010064" y="452552"/>
                  </a:cubicBezTo>
                  <a:cubicBezTo>
                    <a:pt x="1837255" y="448558"/>
                    <a:pt x="1665388" y="457916"/>
                    <a:pt x="1494552" y="485055"/>
                  </a:cubicBezTo>
                  <a:cubicBezTo>
                    <a:pt x="1452133" y="492816"/>
                    <a:pt x="1409569" y="501117"/>
                    <a:pt x="1366896" y="509389"/>
                  </a:cubicBezTo>
                  <a:cubicBezTo>
                    <a:pt x="1324862" y="520035"/>
                    <a:pt x="1282333" y="529505"/>
                    <a:pt x="1240175" y="541045"/>
                  </a:cubicBezTo>
                  <a:lnTo>
                    <a:pt x="1177438" y="560170"/>
                  </a:lnTo>
                  <a:lnTo>
                    <a:pt x="1145987" y="569826"/>
                  </a:lnTo>
                  <a:lnTo>
                    <a:pt x="1130315" y="574669"/>
                  </a:lnTo>
                  <a:lnTo>
                    <a:pt x="1114873" y="580384"/>
                  </a:lnTo>
                  <a:lnTo>
                    <a:pt x="1052839" y="602943"/>
                  </a:lnTo>
                  <a:cubicBezTo>
                    <a:pt x="1032151" y="610499"/>
                    <a:pt x="1011255" y="617535"/>
                    <a:pt x="991135" y="626866"/>
                  </a:cubicBezTo>
                  <a:lnTo>
                    <a:pt x="930179" y="653191"/>
                  </a:lnTo>
                  <a:cubicBezTo>
                    <a:pt x="909850" y="662002"/>
                    <a:pt x="889443" y="670676"/>
                    <a:pt x="869768" y="680937"/>
                  </a:cubicBezTo>
                  <a:lnTo>
                    <a:pt x="810085" y="710734"/>
                  </a:lnTo>
                  <a:cubicBezTo>
                    <a:pt x="790331" y="720859"/>
                    <a:pt x="770124" y="730514"/>
                    <a:pt x="751220" y="741794"/>
                  </a:cubicBezTo>
                  <a:cubicBezTo>
                    <a:pt x="673929" y="784955"/>
                    <a:pt x="598827" y="830326"/>
                    <a:pt x="532669" y="881688"/>
                  </a:cubicBezTo>
                  <a:cubicBezTo>
                    <a:pt x="464226" y="931625"/>
                    <a:pt x="406969" y="988270"/>
                    <a:pt x="354185" y="1050286"/>
                  </a:cubicBezTo>
                  <a:lnTo>
                    <a:pt x="315980" y="1098125"/>
                  </a:lnTo>
                  <a:lnTo>
                    <a:pt x="280345" y="1149782"/>
                  </a:lnTo>
                  <a:cubicBezTo>
                    <a:pt x="268144" y="1166335"/>
                    <a:pt x="257438" y="1185955"/>
                    <a:pt x="245890" y="1203959"/>
                  </a:cubicBezTo>
                  <a:cubicBezTo>
                    <a:pt x="234552" y="1222481"/>
                    <a:pt x="223171" y="1240298"/>
                    <a:pt x="212162" y="1260184"/>
                  </a:cubicBezTo>
                  <a:cubicBezTo>
                    <a:pt x="168299" y="1337574"/>
                    <a:pt x="125055" y="1419360"/>
                    <a:pt x="80716" y="1502476"/>
                  </a:cubicBezTo>
                  <a:lnTo>
                    <a:pt x="0" y="1648841"/>
                  </a:lnTo>
                  <a:lnTo>
                    <a:pt x="0" y="954863"/>
                  </a:lnTo>
                  <a:lnTo>
                    <a:pt x="43491" y="895513"/>
                  </a:lnTo>
                  <a:cubicBezTo>
                    <a:pt x="59888" y="874984"/>
                    <a:pt x="77014" y="854766"/>
                    <a:pt x="93923" y="834489"/>
                  </a:cubicBezTo>
                  <a:cubicBezTo>
                    <a:pt x="163245" y="754880"/>
                    <a:pt x="240806" y="679565"/>
                    <a:pt x="323465" y="617671"/>
                  </a:cubicBezTo>
                  <a:cubicBezTo>
                    <a:pt x="405002" y="553042"/>
                    <a:pt x="490132" y="499230"/>
                    <a:pt x="574777" y="446794"/>
                  </a:cubicBezTo>
                  <a:cubicBezTo>
                    <a:pt x="595733" y="433050"/>
                    <a:pt x="617442" y="421248"/>
                    <a:pt x="638943" y="408925"/>
                  </a:cubicBezTo>
                  <a:lnTo>
                    <a:pt x="703505" y="371742"/>
                  </a:lnTo>
                  <a:cubicBezTo>
                    <a:pt x="724798" y="358900"/>
                    <a:pt x="747120" y="347842"/>
                    <a:pt x="769262" y="336154"/>
                  </a:cubicBezTo>
                  <a:lnTo>
                    <a:pt x="835552" y="301173"/>
                  </a:lnTo>
                  <a:cubicBezTo>
                    <a:pt x="857427" y="289183"/>
                    <a:pt x="880470" y="278896"/>
                    <a:pt x="902979" y="268004"/>
                  </a:cubicBezTo>
                  <a:lnTo>
                    <a:pt x="971127" y="235607"/>
                  </a:lnTo>
                  <a:lnTo>
                    <a:pt x="988238" y="227556"/>
                  </a:lnTo>
                  <a:lnTo>
                    <a:pt x="1005744" y="220191"/>
                  </a:lnTo>
                  <a:lnTo>
                    <a:pt x="1040729" y="205569"/>
                  </a:lnTo>
                  <a:lnTo>
                    <a:pt x="1110835" y="176248"/>
                  </a:lnTo>
                  <a:cubicBezTo>
                    <a:pt x="1157999" y="157703"/>
                    <a:pt x="1206322" y="141323"/>
                    <a:pt x="1254256" y="123796"/>
                  </a:cubicBezTo>
                  <a:cubicBezTo>
                    <a:pt x="1302938" y="108671"/>
                    <a:pt x="1352074" y="94017"/>
                    <a:pt x="1401310" y="79852"/>
                  </a:cubicBezTo>
                  <a:cubicBezTo>
                    <a:pt x="1599497" y="26774"/>
                    <a:pt x="1806373" y="-329"/>
                    <a:pt x="2011811" y="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06AC5DCC-C3CC-4FD5-AD4E-13A1BE5F7F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297400"/>
              <a:ext cx="5215811" cy="6107388"/>
            </a:xfrm>
            <a:custGeom>
              <a:avLst/>
              <a:gdLst>
                <a:gd name="connsiteX0" fmla="*/ 1869139 w 5215811"/>
                <a:gd name="connsiteY0" fmla="*/ 9 h 6107388"/>
                <a:gd name="connsiteX1" fmla="*/ 2791149 w 5215811"/>
                <a:gd name="connsiteY1" fmla="*/ 130229 h 6107388"/>
                <a:gd name="connsiteX2" fmla="*/ 4760307 w 5215811"/>
                <a:gd name="connsiteY2" fmla="*/ 1608408 h 6107388"/>
                <a:gd name="connsiteX3" fmla="*/ 5108574 w 5215811"/>
                <a:gd name="connsiteY3" fmla="*/ 4050383 h 6107388"/>
                <a:gd name="connsiteX4" fmla="*/ 3434916 w 5215811"/>
                <a:gd name="connsiteY4" fmla="*/ 5503134 h 6107388"/>
                <a:gd name="connsiteX5" fmla="*/ 1137841 w 5215811"/>
                <a:gd name="connsiteY5" fmla="*/ 6033968 h 6107388"/>
                <a:gd name="connsiteX6" fmla="*/ 217555 w 5215811"/>
                <a:gd name="connsiteY6" fmla="*/ 5598945 h 6107388"/>
                <a:gd name="connsiteX7" fmla="*/ 0 w 5215811"/>
                <a:gd name="connsiteY7" fmla="*/ 5419622 h 6107388"/>
                <a:gd name="connsiteX8" fmla="*/ 0 w 5215811"/>
                <a:gd name="connsiteY8" fmla="*/ 4571683 h 6107388"/>
                <a:gd name="connsiteX9" fmla="*/ 18056 w 5215811"/>
                <a:gd name="connsiteY9" fmla="*/ 4599282 h 6107388"/>
                <a:gd name="connsiteX10" fmla="*/ 358324 w 5215811"/>
                <a:gd name="connsiteY10" fmla="*/ 4988154 h 6107388"/>
                <a:gd name="connsiteX11" fmla="*/ 1282741 w 5215811"/>
                <a:gd name="connsiteY11" fmla="*/ 5493193 h 6107388"/>
                <a:gd name="connsiteX12" fmla="*/ 2172794 w 5215811"/>
                <a:gd name="connsiteY12" fmla="*/ 5470630 h 6107388"/>
                <a:gd name="connsiteX13" fmla="*/ 3146893 w 5215811"/>
                <a:gd name="connsiteY13" fmla="*/ 5016296 h 6107388"/>
                <a:gd name="connsiteX14" fmla="*/ 3574114 w 5215811"/>
                <a:gd name="connsiteY14" fmla="*/ 4791124 h 6107388"/>
                <a:gd name="connsiteX15" fmla="*/ 4244948 w 5215811"/>
                <a:gd name="connsiteY15" fmla="*/ 4392664 h 6107388"/>
                <a:gd name="connsiteX16" fmla="*/ 4556385 w 5215811"/>
                <a:gd name="connsiteY16" fmla="*/ 3902656 h 6107388"/>
                <a:gd name="connsiteX17" fmla="*/ 4616354 w 5215811"/>
                <a:gd name="connsiteY17" fmla="*/ 2851680 h 6107388"/>
                <a:gd name="connsiteX18" fmla="*/ 4269266 w 5215811"/>
                <a:gd name="connsiteY18" fmla="*/ 1889625 h 6107388"/>
                <a:gd name="connsiteX19" fmla="*/ 2645976 w 5215811"/>
                <a:gd name="connsiteY19" fmla="*/ 671162 h 6107388"/>
                <a:gd name="connsiteX20" fmla="*/ 1648930 w 5215811"/>
                <a:gd name="connsiteY20" fmla="*/ 573017 h 6107388"/>
                <a:gd name="connsiteX21" fmla="*/ 771768 w 5215811"/>
                <a:gd name="connsiteY21" fmla="*/ 865882 h 6107388"/>
                <a:gd name="connsiteX22" fmla="*/ 433617 w 5215811"/>
                <a:gd name="connsiteY22" fmla="*/ 1119441 h 6107388"/>
                <a:gd name="connsiteX23" fmla="*/ 200571 w 5215811"/>
                <a:gd name="connsiteY23" fmla="*/ 1486480 h 6107388"/>
                <a:gd name="connsiteX24" fmla="*/ 47077 w 5215811"/>
                <a:gd name="connsiteY24" fmla="*/ 1753604 h 6107388"/>
                <a:gd name="connsiteX25" fmla="*/ 0 w 5215811"/>
                <a:gd name="connsiteY25" fmla="*/ 1831655 h 6107388"/>
                <a:gd name="connsiteX26" fmla="*/ 0 w 5215811"/>
                <a:gd name="connsiteY26" fmla="*/ 751112 h 6107388"/>
                <a:gd name="connsiteX27" fmla="*/ 6994 w 5215811"/>
                <a:gd name="connsiteY27" fmla="*/ 742614 h 6107388"/>
                <a:gd name="connsiteX28" fmla="*/ 484047 w 5215811"/>
                <a:gd name="connsiteY28" fmla="*/ 378777 h 6107388"/>
                <a:gd name="connsiteX29" fmla="*/ 1869139 w 5215811"/>
                <a:gd name="connsiteY29" fmla="*/ 9 h 6107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5811" h="6107388">
                  <a:moveTo>
                    <a:pt x="1869139" y="9"/>
                  </a:moveTo>
                  <a:cubicBezTo>
                    <a:pt x="2160924" y="-706"/>
                    <a:pt x="2465752" y="43039"/>
                    <a:pt x="2791149" y="130229"/>
                  </a:cubicBezTo>
                  <a:cubicBezTo>
                    <a:pt x="3651198" y="360678"/>
                    <a:pt x="4339884" y="907924"/>
                    <a:pt x="4760307" y="1608408"/>
                  </a:cubicBezTo>
                  <a:cubicBezTo>
                    <a:pt x="5188180" y="2321320"/>
                    <a:pt x="5338357" y="3192822"/>
                    <a:pt x="5108574" y="4050383"/>
                  </a:cubicBezTo>
                  <a:cubicBezTo>
                    <a:pt x="4880820" y="4900373"/>
                    <a:pt x="4152841" y="5098512"/>
                    <a:pt x="3434916" y="5503134"/>
                  </a:cubicBezTo>
                  <a:cubicBezTo>
                    <a:pt x="2717099" y="5907783"/>
                    <a:pt x="2005568" y="6266474"/>
                    <a:pt x="1137841" y="6033968"/>
                  </a:cubicBezTo>
                  <a:cubicBezTo>
                    <a:pt x="783079" y="5938910"/>
                    <a:pt x="479573" y="5790114"/>
                    <a:pt x="217555" y="5598945"/>
                  </a:cubicBezTo>
                  <a:lnTo>
                    <a:pt x="0" y="5419622"/>
                  </a:lnTo>
                  <a:lnTo>
                    <a:pt x="0" y="4571683"/>
                  </a:lnTo>
                  <a:lnTo>
                    <a:pt x="18056" y="4599282"/>
                  </a:lnTo>
                  <a:cubicBezTo>
                    <a:pt x="124071" y="4746782"/>
                    <a:pt x="237002" y="4875718"/>
                    <a:pt x="358324" y="4988154"/>
                  </a:cubicBezTo>
                  <a:cubicBezTo>
                    <a:pt x="621323" y="5231809"/>
                    <a:pt x="923667" y="5396979"/>
                    <a:pt x="1282741" y="5493193"/>
                  </a:cubicBezTo>
                  <a:cubicBezTo>
                    <a:pt x="1573894" y="5571207"/>
                    <a:pt x="1856732" y="5563878"/>
                    <a:pt x="2172794" y="5470630"/>
                  </a:cubicBezTo>
                  <a:cubicBezTo>
                    <a:pt x="2498985" y="5374183"/>
                    <a:pt x="2832844" y="5193315"/>
                    <a:pt x="3146893" y="5016296"/>
                  </a:cubicBezTo>
                  <a:cubicBezTo>
                    <a:pt x="3293538" y="4933641"/>
                    <a:pt x="3436182" y="4861160"/>
                    <a:pt x="3574114" y="4791124"/>
                  </a:cubicBezTo>
                  <a:cubicBezTo>
                    <a:pt x="3841238" y="4655550"/>
                    <a:pt x="4071901" y="4538375"/>
                    <a:pt x="4244948" y="4392664"/>
                  </a:cubicBezTo>
                  <a:cubicBezTo>
                    <a:pt x="4405844" y="4257259"/>
                    <a:pt x="4501845" y="4106204"/>
                    <a:pt x="4556385" y="3902656"/>
                  </a:cubicBezTo>
                  <a:cubicBezTo>
                    <a:pt x="4649063" y="3556776"/>
                    <a:pt x="4669271" y="3203187"/>
                    <a:pt x="4616354" y="2851680"/>
                  </a:cubicBezTo>
                  <a:cubicBezTo>
                    <a:pt x="4565198" y="2511774"/>
                    <a:pt x="4448474" y="2188147"/>
                    <a:pt x="4269266" y="1889625"/>
                  </a:cubicBezTo>
                  <a:cubicBezTo>
                    <a:pt x="3907781" y="1287586"/>
                    <a:pt x="3331245" y="854780"/>
                    <a:pt x="2645976" y="671162"/>
                  </a:cubicBezTo>
                  <a:cubicBezTo>
                    <a:pt x="2278249" y="572630"/>
                    <a:pt x="1952074" y="540526"/>
                    <a:pt x="1648930" y="573017"/>
                  </a:cubicBezTo>
                  <a:cubicBezTo>
                    <a:pt x="1351746" y="604901"/>
                    <a:pt x="1064785" y="700731"/>
                    <a:pt x="771768" y="865882"/>
                  </a:cubicBezTo>
                  <a:cubicBezTo>
                    <a:pt x="568061" y="980657"/>
                    <a:pt x="486465" y="1058486"/>
                    <a:pt x="433617" y="1119441"/>
                  </a:cubicBezTo>
                  <a:cubicBezTo>
                    <a:pt x="358307" y="1206256"/>
                    <a:pt x="292149" y="1323808"/>
                    <a:pt x="200571" y="1486480"/>
                  </a:cubicBezTo>
                  <a:cubicBezTo>
                    <a:pt x="156644" y="1564432"/>
                    <a:pt x="106654" y="1653214"/>
                    <a:pt x="47077" y="1753604"/>
                  </a:cubicBezTo>
                  <a:lnTo>
                    <a:pt x="0" y="1831655"/>
                  </a:lnTo>
                  <a:lnTo>
                    <a:pt x="0" y="751112"/>
                  </a:lnTo>
                  <a:lnTo>
                    <a:pt x="6994" y="742614"/>
                  </a:lnTo>
                  <a:cubicBezTo>
                    <a:pt x="117721" y="617683"/>
                    <a:pt x="259696" y="505222"/>
                    <a:pt x="484047" y="378777"/>
                  </a:cubicBezTo>
                  <a:cubicBezTo>
                    <a:pt x="932751" y="125890"/>
                    <a:pt x="1382831" y="1200"/>
                    <a:pt x="1869139" y="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4BBCC2F4-EFA7-4AF4-B538-AC4022D90F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319367"/>
              <a:ext cx="5217956" cy="6100079"/>
            </a:xfrm>
            <a:custGeom>
              <a:avLst/>
              <a:gdLst>
                <a:gd name="connsiteX0" fmla="*/ 1951393 w 5217956"/>
                <a:gd name="connsiteY0" fmla="*/ 82 h 6100079"/>
                <a:gd name="connsiteX1" fmla="*/ 2855177 w 5217956"/>
                <a:gd name="connsiteY1" fmla="*/ 125419 h 6100079"/>
                <a:gd name="connsiteX2" fmla="*/ 4779341 w 5217956"/>
                <a:gd name="connsiteY2" fmla="*/ 1591542 h 6100079"/>
                <a:gd name="connsiteX3" fmla="*/ 5108573 w 5217956"/>
                <a:gd name="connsiteY3" fmla="*/ 4028416 h 6100079"/>
                <a:gd name="connsiteX4" fmla="*/ 3459358 w 5217956"/>
                <a:gd name="connsiteY4" fmla="*/ 5487716 h 6100079"/>
                <a:gd name="connsiteX5" fmla="*/ 1203274 w 5217956"/>
                <a:gd name="connsiteY5" fmla="*/ 6029534 h 6100079"/>
                <a:gd name="connsiteX6" fmla="*/ 59920 w 5217956"/>
                <a:gd name="connsiteY6" fmla="*/ 5396467 h 6100079"/>
                <a:gd name="connsiteX7" fmla="*/ 0 w 5217956"/>
                <a:gd name="connsiteY7" fmla="*/ 5333382 h 6100079"/>
                <a:gd name="connsiteX8" fmla="*/ 0 w 5217956"/>
                <a:gd name="connsiteY8" fmla="*/ 4205833 h 6100079"/>
                <a:gd name="connsiteX9" fmla="*/ 58036 w 5217956"/>
                <a:gd name="connsiteY9" fmla="*/ 4310048 h 6100079"/>
                <a:gd name="connsiteX10" fmla="*/ 520779 w 5217956"/>
                <a:gd name="connsiteY10" fmla="*/ 4907591 h 6100079"/>
                <a:gd name="connsiteX11" fmla="*/ 1377154 w 5217956"/>
                <a:gd name="connsiteY11" fmla="*/ 5380604 h 6100079"/>
                <a:gd name="connsiteX12" fmla="*/ 3123340 w 5217956"/>
                <a:gd name="connsiteY12" fmla="*/ 4905715 h 6100079"/>
                <a:gd name="connsiteX13" fmla="*/ 3547863 w 5217956"/>
                <a:gd name="connsiteY13" fmla="*/ 4676342 h 6100079"/>
                <a:gd name="connsiteX14" fmla="*/ 4186753 w 5217956"/>
                <a:gd name="connsiteY14" fmla="*/ 4289376 h 6100079"/>
                <a:gd name="connsiteX15" fmla="*/ 4459565 w 5217956"/>
                <a:gd name="connsiteY15" fmla="*/ 3854399 h 6100079"/>
                <a:gd name="connsiteX16" fmla="*/ 4521015 w 5217956"/>
                <a:gd name="connsiteY16" fmla="*/ 2849377 h 6100079"/>
                <a:gd name="connsiteX17" fmla="*/ 4199723 w 5217956"/>
                <a:gd name="connsiteY17" fmla="*/ 1931213 h 6100079"/>
                <a:gd name="connsiteX18" fmla="*/ 2681217 w 5217956"/>
                <a:gd name="connsiteY18" fmla="*/ 774211 h 6100079"/>
                <a:gd name="connsiteX19" fmla="*/ 926547 w 5217956"/>
                <a:gd name="connsiteY19" fmla="*/ 967112 h 6100079"/>
                <a:gd name="connsiteX20" fmla="*/ 622677 w 5217956"/>
                <a:gd name="connsiteY20" fmla="*/ 1197863 h 6100079"/>
                <a:gd name="connsiteX21" fmla="*/ 404892 w 5217956"/>
                <a:gd name="connsiteY21" fmla="*/ 1547314 h 6100079"/>
                <a:gd name="connsiteX22" fmla="*/ 40135 w 5217956"/>
                <a:gd name="connsiteY22" fmla="*/ 2159090 h 6100079"/>
                <a:gd name="connsiteX23" fmla="*/ 0 w 5217956"/>
                <a:gd name="connsiteY23" fmla="*/ 2219367 h 6100079"/>
                <a:gd name="connsiteX24" fmla="*/ 0 w 5217956"/>
                <a:gd name="connsiteY24" fmla="*/ 915659 h 6100079"/>
                <a:gd name="connsiteX25" fmla="*/ 58609 w 5217956"/>
                <a:gd name="connsiteY25" fmla="*/ 828051 h 6100079"/>
                <a:gd name="connsiteX26" fmla="*/ 590688 w 5217956"/>
                <a:gd name="connsiteY26" fmla="*/ 385385 h 6100079"/>
                <a:gd name="connsiteX27" fmla="*/ 1951393 w 5217956"/>
                <a:gd name="connsiteY27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217956" h="6100079">
                  <a:moveTo>
                    <a:pt x="1951393" y="82"/>
                  </a:moveTo>
                  <a:cubicBezTo>
                    <a:pt x="2237631" y="-2119"/>
                    <a:pt x="2536431" y="40011"/>
                    <a:pt x="2855177" y="125419"/>
                  </a:cubicBezTo>
                  <a:cubicBezTo>
                    <a:pt x="3697704" y="351173"/>
                    <a:pt x="4370490" y="894159"/>
                    <a:pt x="4779341" y="1591542"/>
                  </a:cubicBezTo>
                  <a:cubicBezTo>
                    <a:pt x="5195534" y="2301324"/>
                    <a:pt x="5338356" y="3170855"/>
                    <a:pt x="5108573" y="4028416"/>
                  </a:cubicBezTo>
                  <a:cubicBezTo>
                    <a:pt x="4880819" y="4878406"/>
                    <a:pt x="4165603" y="5079965"/>
                    <a:pt x="3459358" y="5487716"/>
                  </a:cubicBezTo>
                  <a:cubicBezTo>
                    <a:pt x="2753114" y="5895466"/>
                    <a:pt x="2053264" y="6257288"/>
                    <a:pt x="1203274" y="6029534"/>
                  </a:cubicBezTo>
                  <a:cubicBezTo>
                    <a:pt x="739884" y="5905369"/>
                    <a:pt x="366399" y="5685345"/>
                    <a:pt x="59920" y="5396467"/>
                  </a:cubicBezTo>
                  <a:lnTo>
                    <a:pt x="0" y="5333382"/>
                  </a:lnTo>
                  <a:lnTo>
                    <a:pt x="0" y="4205833"/>
                  </a:lnTo>
                  <a:lnTo>
                    <a:pt x="58036" y="4310048"/>
                  </a:lnTo>
                  <a:cubicBezTo>
                    <a:pt x="197935" y="4550245"/>
                    <a:pt x="350594" y="4747142"/>
                    <a:pt x="520779" y="4907591"/>
                  </a:cubicBezTo>
                  <a:cubicBezTo>
                    <a:pt x="763600" y="5136565"/>
                    <a:pt x="1043821" y="5291288"/>
                    <a:pt x="1377154" y="5380604"/>
                  </a:cubicBezTo>
                  <a:cubicBezTo>
                    <a:pt x="1963029" y="5537589"/>
                    <a:pt x="2470519" y="5282804"/>
                    <a:pt x="3123340" y="4905715"/>
                  </a:cubicBezTo>
                  <a:cubicBezTo>
                    <a:pt x="3269800" y="4821157"/>
                    <a:pt x="3411134" y="4747512"/>
                    <a:pt x="3547863" y="4676342"/>
                  </a:cubicBezTo>
                  <a:cubicBezTo>
                    <a:pt x="3804497" y="4542710"/>
                    <a:pt x="4026085" y="4427393"/>
                    <a:pt x="4186753" y="4289376"/>
                  </a:cubicBezTo>
                  <a:cubicBezTo>
                    <a:pt x="4329009" y="4167293"/>
                    <a:pt x="4410589" y="4037181"/>
                    <a:pt x="4459565" y="3854399"/>
                  </a:cubicBezTo>
                  <a:cubicBezTo>
                    <a:pt x="4548302" y="3523229"/>
                    <a:pt x="4568981" y="3185183"/>
                    <a:pt x="4521015" y="2849377"/>
                  </a:cubicBezTo>
                  <a:cubicBezTo>
                    <a:pt x="4474709" y="2524680"/>
                    <a:pt x="4366564" y="2215756"/>
                    <a:pt x="4199723" y="1931213"/>
                  </a:cubicBezTo>
                  <a:cubicBezTo>
                    <a:pt x="3863270" y="1357325"/>
                    <a:pt x="3323982" y="946439"/>
                    <a:pt x="2681217" y="774211"/>
                  </a:cubicBezTo>
                  <a:cubicBezTo>
                    <a:pt x="2001139" y="591984"/>
                    <a:pt x="1476322" y="649699"/>
                    <a:pt x="926547" y="967112"/>
                  </a:cubicBezTo>
                  <a:cubicBezTo>
                    <a:pt x="740730" y="1074393"/>
                    <a:pt x="668642" y="1143989"/>
                    <a:pt x="622677" y="1197863"/>
                  </a:cubicBezTo>
                  <a:cubicBezTo>
                    <a:pt x="555599" y="1276450"/>
                    <a:pt x="492360" y="1390031"/>
                    <a:pt x="404892" y="1547314"/>
                  </a:cubicBezTo>
                  <a:cubicBezTo>
                    <a:pt x="317047" y="1705133"/>
                    <a:pt x="204816" y="1906756"/>
                    <a:pt x="40135" y="2159090"/>
                  </a:cubicBezTo>
                  <a:lnTo>
                    <a:pt x="0" y="2219367"/>
                  </a:lnTo>
                  <a:lnTo>
                    <a:pt x="0" y="915659"/>
                  </a:lnTo>
                  <a:lnTo>
                    <a:pt x="58609" y="828051"/>
                  </a:lnTo>
                  <a:cubicBezTo>
                    <a:pt x="177453" y="670481"/>
                    <a:pt x="325846" y="538291"/>
                    <a:pt x="590688" y="385385"/>
                  </a:cubicBezTo>
                  <a:cubicBezTo>
                    <a:pt x="1032158" y="130559"/>
                    <a:pt x="1474329" y="3750"/>
                    <a:pt x="1951393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A9D1364-B6A3-44CB-9FBA-C528F0CE90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319367"/>
              <a:ext cx="5217957" cy="6100079"/>
            </a:xfrm>
            <a:custGeom>
              <a:avLst/>
              <a:gdLst>
                <a:gd name="connsiteX0" fmla="*/ 1951394 w 5217957"/>
                <a:gd name="connsiteY0" fmla="*/ 82 h 6100079"/>
                <a:gd name="connsiteX1" fmla="*/ 2855178 w 5217957"/>
                <a:gd name="connsiteY1" fmla="*/ 125419 h 6100079"/>
                <a:gd name="connsiteX2" fmla="*/ 4779341 w 5217957"/>
                <a:gd name="connsiteY2" fmla="*/ 1591542 h 6100079"/>
                <a:gd name="connsiteX3" fmla="*/ 5108574 w 5217957"/>
                <a:gd name="connsiteY3" fmla="*/ 4028416 h 6100079"/>
                <a:gd name="connsiteX4" fmla="*/ 3459359 w 5217957"/>
                <a:gd name="connsiteY4" fmla="*/ 5487716 h 6100079"/>
                <a:gd name="connsiteX5" fmla="*/ 1203275 w 5217957"/>
                <a:gd name="connsiteY5" fmla="*/ 6029534 h 6100079"/>
                <a:gd name="connsiteX6" fmla="*/ 59921 w 5217957"/>
                <a:gd name="connsiteY6" fmla="*/ 5396467 h 6100079"/>
                <a:gd name="connsiteX7" fmla="*/ 0 w 5217957"/>
                <a:gd name="connsiteY7" fmla="*/ 5333381 h 6100079"/>
                <a:gd name="connsiteX8" fmla="*/ 0 w 5217957"/>
                <a:gd name="connsiteY8" fmla="*/ 4427327 h 6100079"/>
                <a:gd name="connsiteX9" fmla="*/ 112056 w 5217957"/>
                <a:gd name="connsiteY9" fmla="*/ 4602502 h 6100079"/>
                <a:gd name="connsiteX10" fmla="*/ 443875 w 5217957"/>
                <a:gd name="connsiteY10" fmla="*/ 4989110 h 6100079"/>
                <a:gd name="connsiteX11" fmla="*/ 1348175 w 5217957"/>
                <a:gd name="connsiteY11" fmla="*/ 5488759 h 6100079"/>
                <a:gd name="connsiteX12" fmla="*/ 2221463 w 5217957"/>
                <a:gd name="connsiteY12" fmla="*/ 5461704 h 6100079"/>
                <a:gd name="connsiteX13" fmla="*/ 3179339 w 5217957"/>
                <a:gd name="connsiteY13" fmla="*/ 5003023 h 6100079"/>
                <a:gd name="connsiteX14" fmla="*/ 3599638 w 5217957"/>
                <a:gd name="connsiteY14" fmla="*/ 4775996 h 6100079"/>
                <a:gd name="connsiteX15" fmla="*/ 4259765 w 5217957"/>
                <a:gd name="connsiteY15" fmla="*/ 4374667 h 6100079"/>
                <a:gd name="connsiteX16" fmla="*/ 4567742 w 5217957"/>
                <a:gd name="connsiteY16" fmla="*/ 3883732 h 6100079"/>
                <a:gd name="connsiteX17" fmla="*/ 4631929 w 5217957"/>
                <a:gd name="connsiteY17" fmla="*/ 2833886 h 6100079"/>
                <a:gd name="connsiteX18" fmla="*/ 4296412 w 5217957"/>
                <a:gd name="connsiteY18" fmla="*/ 1874932 h 6100079"/>
                <a:gd name="connsiteX19" fmla="*/ 2710219 w 5217957"/>
                <a:gd name="connsiteY19" fmla="*/ 666410 h 6100079"/>
                <a:gd name="connsiteX20" fmla="*/ 1732642 w 5217957"/>
                <a:gd name="connsiteY20" fmla="*/ 573480 h 6100079"/>
                <a:gd name="connsiteX21" fmla="*/ 870621 w 5217957"/>
                <a:gd name="connsiteY21" fmla="*/ 870402 h 6100079"/>
                <a:gd name="connsiteX22" fmla="*/ 537555 w 5217957"/>
                <a:gd name="connsiteY22" fmla="*/ 1125324 h 6100079"/>
                <a:gd name="connsiteX23" fmla="*/ 306995 w 5217957"/>
                <a:gd name="connsiteY23" fmla="*/ 1493030 h 6100079"/>
                <a:gd name="connsiteX24" fmla="*/ 23579 w 5217957"/>
                <a:gd name="connsiteY24" fmla="*/ 1977465 h 6100079"/>
                <a:gd name="connsiteX25" fmla="*/ 0 w 5217957"/>
                <a:gd name="connsiteY25" fmla="*/ 2014291 h 6100079"/>
                <a:gd name="connsiteX26" fmla="*/ 0 w 5217957"/>
                <a:gd name="connsiteY26" fmla="*/ 915660 h 6100079"/>
                <a:gd name="connsiteX27" fmla="*/ 58609 w 5217957"/>
                <a:gd name="connsiteY27" fmla="*/ 828051 h 6100079"/>
                <a:gd name="connsiteX28" fmla="*/ 590689 w 5217957"/>
                <a:gd name="connsiteY28" fmla="*/ 385385 h 6100079"/>
                <a:gd name="connsiteX29" fmla="*/ 1951394 w 5217957"/>
                <a:gd name="connsiteY29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7957" h="6100079">
                  <a:moveTo>
                    <a:pt x="1951394" y="82"/>
                  </a:moveTo>
                  <a:cubicBezTo>
                    <a:pt x="2237632" y="-2119"/>
                    <a:pt x="2536431" y="40011"/>
                    <a:pt x="2855178" y="125419"/>
                  </a:cubicBezTo>
                  <a:cubicBezTo>
                    <a:pt x="3697704" y="351173"/>
                    <a:pt x="4370491" y="894159"/>
                    <a:pt x="4779341" y="1591542"/>
                  </a:cubicBezTo>
                  <a:cubicBezTo>
                    <a:pt x="5195535" y="2301324"/>
                    <a:pt x="5338357" y="3170855"/>
                    <a:pt x="5108574" y="4028416"/>
                  </a:cubicBezTo>
                  <a:cubicBezTo>
                    <a:pt x="4880820" y="4878406"/>
                    <a:pt x="4165604" y="5079965"/>
                    <a:pt x="3459359" y="5487716"/>
                  </a:cubicBezTo>
                  <a:cubicBezTo>
                    <a:pt x="2753115" y="5895466"/>
                    <a:pt x="2053265" y="6257288"/>
                    <a:pt x="1203275" y="6029534"/>
                  </a:cubicBezTo>
                  <a:cubicBezTo>
                    <a:pt x="739885" y="5905369"/>
                    <a:pt x="366400" y="5685345"/>
                    <a:pt x="59921" y="5396467"/>
                  </a:cubicBezTo>
                  <a:lnTo>
                    <a:pt x="0" y="5333381"/>
                  </a:lnTo>
                  <a:lnTo>
                    <a:pt x="0" y="4427327"/>
                  </a:lnTo>
                  <a:lnTo>
                    <a:pt x="112056" y="4602502"/>
                  </a:lnTo>
                  <a:cubicBezTo>
                    <a:pt x="215300" y="4749260"/>
                    <a:pt x="325419" y="4877443"/>
                    <a:pt x="443875" y="4989110"/>
                  </a:cubicBezTo>
                  <a:cubicBezTo>
                    <a:pt x="700709" y="5231113"/>
                    <a:pt x="996455" y="5394516"/>
                    <a:pt x="1348175" y="5488759"/>
                  </a:cubicBezTo>
                  <a:cubicBezTo>
                    <a:pt x="1633379" y="5565179"/>
                    <a:pt x="1910917" y="5556430"/>
                    <a:pt x="2221463" y="5461704"/>
                  </a:cubicBezTo>
                  <a:cubicBezTo>
                    <a:pt x="2541923" y="5363721"/>
                    <a:pt x="2870374" y="5181404"/>
                    <a:pt x="3179339" y="5003023"/>
                  </a:cubicBezTo>
                  <a:cubicBezTo>
                    <a:pt x="3323713" y="4919760"/>
                    <a:pt x="3463978" y="4846641"/>
                    <a:pt x="3599638" y="4775996"/>
                  </a:cubicBezTo>
                  <a:cubicBezTo>
                    <a:pt x="3862436" y="4639263"/>
                    <a:pt x="4089314" y="4521074"/>
                    <a:pt x="4259765" y="4374667"/>
                  </a:cubicBezTo>
                  <a:cubicBezTo>
                    <a:pt x="4418282" y="4238625"/>
                    <a:pt x="4513201" y="4087280"/>
                    <a:pt x="4567742" y="3883732"/>
                  </a:cubicBezTo>
                  <a:cubicBezTo>
                    <a:pt x="4660420" y="3537853"/>
                    <a:pt x="4682033" y="3184640"/>
                    <a:pt x="4631929" y="2833886"/>
                  </a:cubicBezTo>
                  <a:cubicBezTo>
                    <a:pt x="4583584" y="2494734"/>
                    <a:pt x="4470646" y="2172121"/>
                    <a:pt x="4296412" y="1874932"/>
                  </a:cubicBezTo>
                  <a:cubicBezTo>
                    <a:pt x="3944879" y="1275559"/>
                    <a:pt x="3381537" y="846289"/>
                    <a:pt x="2710219" y="666410"/>
                  </a:cubicBezTo>
                  <a:cubicBezTo>
                    <a:pt x="2349955" y="569877"/>
                    <a:pt x="2030161" y="539483"/>
                    <a:pt x="1732642" y="573480"/>
                  </a:cubicBezTo>
                  <a:cubicBezTo>
                    <a:pt x="1440866" y="606814"/>
                    <a:pt x="1158880" y="703976"/>
                    <a:pt x="870621" y="870402"/>
                  </a:cubicBezTo>
                  <a:cubicBezTo>
                    <a:pt x="670160" y="986048"/>
                    <a:pt x="589753" y="1064195"/>
                    <a:pt x="537555" y="1125324"/>
                  </a:cubicBezTo>
                  <a:cubicBezTo>
                    <a:pt x="463218" y="1212400"/>
                    <a:pt x="397708" y="1330125"/>
                    <a:pt x="306995" y="1493030"/>
                  </a:cubicBezTo>
                  <a:cubicBezTo>
                    <a:pt x="234596" y="1623167"/>
                    <a:pt x="145436" y="1783409"/>
                    <a:pt x="23579" y="1977465"/>
                  </a:cubicBezTo>
                  <a:lnTo>
                    <a:pt x="0" y="2014291"/>
                  </a:lnTo>
                  <a:lnTo>
                    <a:pt x="0" y="915660"/>
                  </a:lnTo>
                  <a:lnTo>
                    <a:pt x="58609" y="828051"/>
                  </a:lnTo>
                  <a:cubicBezTo>
                    <a:pt x="177453" y="670481"/>
                    <a:pt x="325847" y="538291"/>
                    <a:pt x="590689" y="385385"/>
                  </a:cubicBezTo>
                  <a:cubicBezTo>
                    <a:pt x="1032159" y="130559"/>
                    <a:pt x="1474330" y="3750"/>
                    <a:pt x="1951394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F0B5C5E9-E2F6-7B91-DC90-56AC0026D0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1243013"/>
            <a:ext cx="3855720" cy="4371974"/>
          </a:xfrm>
        </p:spPr>
        <p:txBody>
          <a:bodyPr>
            <a:normAutofit/>
          </a:bodyPr>
          <a:lstStyle/>
          <a:p>
            <a:r>
              <a:rPr lang="en-US" sz="31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Goal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2C961A-8AE2-54BE-5F36-90A42B3E9A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72200" y="804672"/>
            <a:ext cx="5221224" cy="5230368"/>
          </a:xfrm>
        </p:spPr>
        <p:txBody>
          <a:bodyPr anchor="ctr">
            <a:normAutofit/>
          </a:bodyPr>
          <a:lstStyle/>
          <a:p>
            <a:pPr marL="0" marR="0" indent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1200" dirty="0">
                <a:solidFill>
                  <a:schemeClr val="accent6">
                    <a:lumMod val="50000"/>
                  </a:schemeClr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The purpose of this project is to implement functionalities in CBS that:</a:t>
            </a:r>
            <a:endParaRPr lang="en-US" sz="1200" dirty="0">
              <a:solidFill>
                <a:schemeClr val="accent6">
                  <a:lumMod val="50000"/>
                </a:schemeClr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1200" dirty="0">
                <a:solidFill>
                  <a:schemeClr val="accent6">
                    <a:lumMod val="50000"/>
                  </a:schemeClr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Enable waitlist number generation and management.</a:t>
            </a:r>
            <a:endParaRPr lang="en-US" sz="1200" dirty="0">
              <a:solidFill>
                <a:schemeClr val="accent6">
                  <a:lumMod val="50000"/>
                </a:schemeClr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1200" dirty="0">
                <a:solidFill>
                  <a:schemeClr val="accent6">
                    <a:lumMod val="50000"/>
                  </a:schemeClr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Facilitate automatic email/SMS notifications for critical locker-related events.</a:t>
            </a:r>
            <a:endParaRPr lang="en-US" sz="1200" dirty="0">
              <a:solidFill>
                <a:schemeClr val="accent6">
                  <a:lumMod val="50000"/>
                </a:schemeClr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3878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C6FBA3E0-EF88-F36C-E196-D660240F6EC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8873D23-2DCF-4B31-A009-95721C06E8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13EF075-D4EF-4929-ADBC-91B27DA199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AA26DFA-AAB2-4973-9C17-16D587C7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1863" y="508838"/>
            <a:ext cx="5217958" cy="6239661"/>
            <a:chOff x="-19221" y="251144"/>
            <a:chExt cx="5217958" cy="6239661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3F407F11-7321-4BF6-8536-CCE8E34245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251144"/>
              <a:ext cx="5187198" cy="6239661"/>
            </a:xfrm>
            <a:custGeom>
              <a:avLst/>
              <a:gdLst>
                <a:gd name="connsiteX0" fmla="*/ 2011811 w 5187198"/>
                <a:gd name="connsiteY0" fmla="*/ 4 h 6239661"/>
                <a:gd name="connsiteX1" fmla="*/ 2617011 w 5187198"/>
                <a:gd name="connsiteY1" fmla="*/ 70590 h 6239661"/>
                <a:gd name="connsiteX2" fmla="*/ 2690321 w 5187198"/>
                <a:gd name="connsiteY2" fmla="*/ 88146 h 6239661"/>
                <a:gd name="connsiteX3" fmla="*/ 2726863 w 5187198"/>
                <a:gd name="connsiteY3" fmla="*/ 97127 h 6239661"/>
                <a:gd name="connsiteX4" fmla="*/ 2762951 w 5187198"/>
                <a:gd name="connsiteY4" fmla="*/ 107375 h 6239661"/>
                <a:gd name="connsiteX5" fmla="*/ 2834843 w 5187198"/>
                <a:gd name="connsiteY5" fmla="*/ 128493 h 6239661"/>
                <a:gd name="connsiteX6" fmla="*/ 2906574 w 5187198"/>
                <a:gd name="connsiteY6" fmla="*/ 151076 h 6239661"/>
                <a:gd name="connsiteX7" fmla="*/ 3049504 w 5187198"/>
                <a:gd name="connsiteY7" fmla="*/ 202124 h 6239661"/>
                <a:gd name="connsiteX8" fmla="*/ 3189518 w 5187198"/>
                <a:gd name="connsiteY8" fmla="*/ 260159 h 6239661"/>
                <a:gd name="connsiteX9" fmla="*/ 3326048 w 5187198"/>
                <a:gd name="connsiteY9" fmla="*/ 325143 h 6239661"/>
                <a:gd name="connsiteX10" fmla="*/ 3459166 w 5187198"/>
                <a:gd name="connsiteY10" fmla="*/ 395936 h 6239661"/>
                <a:gd name="connsiteX11" fmla="*/ 3588578 w 5187198"/>
                <a:gd name="connsiteY11" fmla="*/ 472343 h 6239661"/>
                <a:gd name="connsiteX12" fmla="*/ 3651864 w 5187198"/>
                <a:gd name="connsiteY12" fmla="*/ 512600 h 6239661"/>
                <a:gd name="connsiteX13" fmla="*/ 3714514 w 5187198"/>
                <a:gd name="connsiteY13" fmla="*/ 553499 h 6239661"/>
                <a:gd name="connsiteX14" fmla="*/ 4181221 w 5187198"/>
                <a:gd name="connsiteY14" fmla="*/ 922912 h 6239661"/>
                <a:gd name="connsiteX15" fmla="*/ 4582963 w 5187198"/>
                <a:gd name="connsiteY15" fmla="*/ 1358264 h 6239661"/>
                <a:gd name="connsiteX16" fmla="*/ 4670721 w 5187198"/>
                <a:gd name="connsiteY16" fmla="*/ 1477644 h 6239661"/>
                <a:gd name="connsiteX17" fmla="*/ 4752378 w 5187198"/>
                <a:gd name="connsiteY17" fmla="*/ 1601187 h 6239661"/>
                <a:gd name="connsiteX18" fmla="*/ 4772168 w 5187198"/>
                <a:gd name="connsiteY18" fmla="*/ 1632456 h 6239661"/>
                <a:gd name="connsiteX19" fmla="*/ 4782117 w 5187198"/>
                <a:gd name="connsiteY19" fmla="*/ 1648104 h 6239661"/>
                <a:gd name="connsiteX20" fmla="*/ 4791381 w 5187198"/>
                <a:gd name="connsiteY20" fmla="*/ 1664150 h 6239661"/>
                <a:gd name="connsiteX21" fmla="*/ 4828190 w 5187198"/>
                <a:gd name="connsiteY21" fmla="*/ 1728379 h 6239661"/>
                <a:gd name="connsiteX22" fmla="*/ 4864832 w 5187198"/>
                <a:gd name="connsiteY22" fmla="*/ 1792796 h 6239661"/>
                <a:gd name="connsiteX23" fmla="*/ 4899201 w 5187198"/>
                <a:gd name="connsiteY23" fmla="*/ 1858342 h 6239661"/>
                <a:gd name="connsiteX24" fmla="*/ 4933266 w 5187198"/>
                <a:gd name="connsiteY24" fmla="*/ 1924155 h 6239661"/>
                <a:gd name="connsiteX25" fmla="*/ 4964403 w 5187198"/>
                <a:gd name="connsiteY25" fmla="*/ 1991384 h 6239661"/>
                <a:gd name="connsiteX26" fmla="*/ 4995019 w 5187198"/>
                <a:gd name="connsiteY26" fmla="*/ 2058823 h 6239661"/>
                <a:gd name="connsiteX27" fmla="*/ 5021999 w 5187198"/>
                <a:gd name="connsiteY27" fmla="*/ 2127723 h 6239661"/>
                <a:gd name="connsiteX28" fmla="*/ 5048321 w 5187198"/>
                <a:gd name="connsiteY28" fmla="*/ 2196908 h 6239661"/>
                <a:gd name="connsiteX29" fmla="*/ 5070546 w 5187198"/>
                <a:gd name="connsiteY29" fmla="*/ 2267547 h 6239661"/>
                <a:gd name="connsiteX30" fmla="*/ 5092171 w 5187198"/>
                <a:gd name="connsiteY30" fmla="*/ 2338256 h 6239661"/>
                <a:gd name="connsiteX31" fmla="*/ 5110305 w 5187198"/>
                <a:gd name="connsiteY31" fmla="*/ 2409886 h 6239661"/>
                <a:gd name="connsiteX32" fmla="*/ 5186393 w 5187198"/>
                <a:gd name="connsiteY32" fmla="*/ 2992022 h 6239661"/>
                <a:gd name="connsiteX33" fmla="*/ 5149045 w 5187198"/>
                <a:gd name="connsiteY33" fmla="*/ 3571816 h 6239661"/>
                <a:gd name="connsiteX34" fmla="*/ 5126572 w 5187198"/>
                <a:gd name="connsiteY34" fmla="*/ 3714520 h 6239661"/>
                <a:gd name="connsiteX35" fmla="*/ 5099067 w 5187198"/>
                <a:gd name="connsiteY35" fmla="*/ 3856108 h 6239661"/>
                <a:gd name="connsiteX36" fmla="*/ 5095699 w 5187198"/>
                <a:gd name="connsiteY36" fmla="*/ 3873868 h 6239661"/>
                <a:gd name="connsiteX37" fmla="*/ 5091573 w 5187198"/>
                <a:gd name="connsiteY37" fmla="*/ 3891426 h 6239661"/>
                <a:gd name="connsiteX38" fmla="*/ 5083324 w 5187198"/>
                <a:gd name="connsiteY38" fmla="*/ 3926541 h 6239661"/>
                <a:gd name="connsiteX39" fmla="*/ 5067256 w 5187198"/>
                <a:gd name="connsiteY39" fmla="*/ 3996889 h 6239661"/>
                <a:gd name="connsiteX40" fmla="*/ 5059194 w 5187198"/>
                <a:gd name="connsiteY40" fmla="*/ 4032171 h 6239661"/>
                <a:gd name="connsiteX41" fmla="*/ 5049522 w 5187198"/>
                <a:gd name="connsiteY41" fmla="*/ 4067833 h 6239661"/>
                <a:gd name="connsiteX42" fmla="*/ 5040067 w 5187198"/>
                <a:gd name="connsiteY42" fmla="*/ 4103553 h 6239661"/>
                <a:gd name="connsiteX43" fmla="*/ 5028960 w 5187198"/>
                <a:gd name="connsiteY43" fmla="*/ 4138946 h 6239661"/>
                <a:gd name="connsiteX44" fmla="*/ 4917351 w 5187198"/>
                <a:gd name="connsiteY44" fmla="*/ 4417041 h 6239661"/>
                <a:gd name="connsiteX45" fmla="*/ 4756163 w 5187198"/>
                <a:gd name="connsiteY45" fmla="*/ 4676402 h 6239661"/>
                <a:gd name="connsiteX46" fmla="*/ 4322493 w 5187198"/>
                <a:gd name="connsiteY46" fmla="*/ 5105604 h 6239661"/>
                <a:gd name="connsiteX47" fmla="*/ 3840510 w 5187198"/>
                <a:gd name="connsiteY47" fmla="*/ 5429590 h 6239661"/>
                <a:gd name="connsiteX48" fmla="*/ 3606447 w 5187198"/>
                <a:gd name="connsiteY48" fmla="*/ 5572862 h 6239661"/>
                <a:gd name="connsiteX49" fmla="*/ 3488814 w 5187198"/>
                <a:gd name="connsiteY49" fmla="*/ 5647178 h 6239661"/>
                <a:gd name="connsiteX50" fmla="*/ 3365864 w 5187198"/>
                <a:gd name="connsiteY50" fmla="*/ 5722735 h 6239661"/>
                <a:gd name="connsiteX51" fmla="*/ 2839486 w 5187198"/>
                <a:gd name="connsiteY51" fmla="*/ 5999120 h 6239661"/>
                <a:gd name="connsiteX52" fmla="*/ 2242423 w 5187198"/>
                <a:gd name="connsiteY52" fmla="*/ 6192346 h 6239661"/>
                <a:gd name="connsiteX53" fmla="*/ 1589380 w 5187198"/>
                <a:gd name="connsiteY53" fmla="*/ 6230657 h 6239661"/>
                <a:gd name="connsiteX54" fmla="*/ 1548244 w 5187198"/>
                <a:gd name="connsiteY54" fmla="*/ 6226706 h 6239661"/>
                <a:gd name="connsiteX55" fmla="*/ 1507348 w 5187198"/>
                <a:gd name="connsiteY55" fmla="*/ 6221428 h 6239661"/>
                <a:gd name="connsiteX56" fmla="*/ 1466401 w 5187198"/>
                <a:gd name="connsiteY56" fmla="*/ 6215904 h 6239661"/>
                <a:gd name="connsiteX57" fmla="*/ 1425773 w 5187198"/>
                <a:gd name="connsiteY57" fmla="*/ 6209191 h 6239661"/>
                <a:gd name="connsiteX58" fmla="*/ 1344960 w 5187198"/>
                <a:gd name="connsiteY58" fmla="*/ 6193681 h 6239661"/>
                <a:gd name="connsiteX59" fmla="*/ 1265007 w 5187198"/>
                <a:gd name="connsiteY59" fmla="*/ 6175388 h 6239661"/>
                <a:gd name="connsiteX60" fmla="*/ 1225415 w 5187198"/>
                <a:gd name="connsiteY60" fmla="*/ 6165243 h 6239661"/>
                <a:gd name="connsiteX61" fmla="*/ 1186567 w 5187198"/>
                <a:gd name="connsiteY61" fmla="*/ 6154486 h 6239661"/>
                <a:gd name="connsiteX62" fmla="*/ 1111158 w 5187198"/>
                <a:gd name="connsiteY62" fmla="*/ 6130918 h 6239661"/>
                <a:gd name="connsiteX63" fmla="*/ 1035915 w 5187198"/>
                <a:gd name="connsiteY63" fmla="*/ 6107163 h 6239661"/>
                <a:gd name="connsiteX64" fmla="*/ 961579 w 5187198"/>
                <a:gd name="connsiteY64" fmla="*/ 6079594 h 6239661"/>
                <a:gd name="connsiteX65" fmla="*/ 395297 w 5187198"/>
                <a:gd name="connsiteY65" fmla="*/ 5792812 h 6239661"/>
                <a:gd name="connsiteX66" fmla="*/ 265239 w 5187198"/>
                <a:gd name="connsiteY66" fmla="*/ 5701511 h 6239661"/>
                <a:gd name="connsiteX67" fmla="*/ 233756 w 5187198"/>
                <a:gd name="connsiteY67" fmla="*/ 5677542 h 6239661"/>
                <a:gd name="connsiteX68" fmla="*/ 202800 w 5187198"/>
                <a:gd name="connsiteY68" fmla="*/ 5652902 h 6239661"/>
                <a:gd name="connsiteX69" fmla="*/ 140918 w 5187198"/>
                <a:gd name="connsiteY69" fmla="*/ 5603515 h 6239661"/>
                <a:gd name="connsiteX70" fmla="*/ 110625 w 5187198"/>
                <a:gd name="connsiteY70" fmla="*/ 5578127 h 6239661"/>
                <a:gd name="connsiteX71" fmla="*/ 95631 w 5187198"/>
                <a:gd name="connsiteY71" fmla="*/ 5565299 h 6239661"/>
                <a:gd name="connsiteX72" fmla="*/ 81966 w 5187198"/>
                <a:gd name="connsiteY72" fmla="*/ 5550973 h 6239661"/>
                <a:gd name="connsiteX73" fmla="*/ 27991 w 5187198"/>
                <a:gd name="connsiteY73" fmla="*/ 5493272 h 6239661"/>
                <a:gd name="connsiteX74" fmla="*/ 1454 w 5187198"/>
                <a:gd name="connsiteY74" fmla="*/ 5464252 h 6239661"/>
                <a:gd name="connsiteX75" fmla="*/ 0 w 5187198"/>
                <a:gd name="connsiteY75" fmla="*/ 5462518 h 6239661"/>
                <a:gd name="connsiteX76" fmla="*/ 0 w 5187198"/>
                <a:gd name="connsiteY76" fmla="*/ 4720187 h 6239661"/>
                <a:gd name="connsiteX77" fmla="*/ 109684 w 5187198"/>
                <a:gd name="connsiteY77" fmla="*/ 4836724 h 6239661"/>
                <a:gd name="connsiteX78" fmla="*/ 306959 w 5187198"/>
                <a:gd name="connsiteY78" fmla="*/ 5007200 h 6239661"/>
                <a:gd name="connsiteX79" fmla="*/ 358101 w 5187198"/>
                <a:gd name="connsiteY79" fmla="*/ 5046057 h 6239661"/>
                <a:gd name="connsiteX80" fmla="*/ 383328 w 5187198"/>
                <a:gd name="connsiteY80" fmla="*/ 5065684 h 6239661"/>
                <a:gd name="connsiteX81" fmla="*/ 409503 w 5187198"/>
                <a:gd name="connsiteY81" fmla="*/ 5083942 h 6239661"/>
                <a:gd name="connsiteX82" fmla="*/ 461889 w 5187198"/>
                <a:gd name="connsiteY82" fmla="*/ 5119888 h 6239661"/>
                <a:gd name="connsiteX83" fmla="*/ 474883 w 5187198"/>
                <a:gd name="connsiteY83" fmla="*/ 5128933 h 6239661"/>
                <a:gd name="connsiteX84" fmla="*/ 486410 w 5187198"/>
                <a:gd name="connsiteY84" fmla="*/ 5139557 h 6239661"/>
                <a:gd name="connsiteX85" fmla="*/ 510852 w 5187198"/>
                <a:gd name="connsiteY85" fmla="*/ 5159089 h 6239661"/>
                <a:gd name="connsiteX86" fmla="*/ 560653 w 5187198"/>
                <a:gd name="connsiteY86" fmla="*/ 5196893 h 6239661"/>
                <a:gd name="connsiteX87" fmla="*/ 585485 w 5187198"/>
                <a:gd name="connsiteY87" fmla="*/ 5215834 h 6239661"/>
                <a:gd name="connsiteX88" fmla="*/ 610707 w 5187198"/>
                <a:gd name="connsiteY88" fmla="*/ 5234185 h 6239661"/>
                <a:gd name="connsiteX89" fmla="*/ 714768 w 5187198"/>
                <a:gd name="connsiteY89" fmla="*/ 5303103 h 6239661"/>
                <a:gd name="connsiteX90" fmla="*/ 1166634 w 5187198"/>
                <a:gd name="connsiteY90" fmla="*/ 5513322 h 6239661"/>
                <a:gd name="connsiteX91" fmla="*/ 1225991 w 5187198"/>
                <a:gd name="connsiteY91" fmla="*/ 5533632 h 6239661"/>
                <a:gd name="connsiteX92" fmla="*/ 1286680 w 5187198"/>
                <a:gd name="connsiteY92" fmla="*/ 5550705 h 6239661"/>
                <a:gd name="connsiteX93" fmla="*/ 1347310 w 5187198"/>
                <a:gd name="connsiteY93" fmla="*/ 5567995 h 6239661"/>
                <a:gd name="connsiteX94" fmla="*/ 1377002 w 5187198"/>
                <a:gd name="connsiteY94" fmla="*/ 5575719 h 6239661"/>
                <a:gd name="connsiteX95" fmla="*/ 1406328 w 5187198"/>
                <a:gd name="connsiteY95" fmla="*/ 5582649 h 6239661"/>
                <a:gd name="connsiteX96" fmla="*/ 1465060 w 5187198"/>
                <a:gd name="connsiteY96" fmla="*/ 5594909 h 6239661"/>
                <a:gd name="connsiteX97" fmla="*/ 1523881 w 5187198"/>
                <a:gd name="connsiteY97" fmla="*/ 5605105 h 6239661"/>
                <a:gd name="connsiteX98" fmla="*/ 1553325 w 5187198"/>
                <a:gd name="connsiteY98" fmla="*/ 5609865 h 6239661"/>
                <a:gd name="connsiteX99" fmla="*/ 1582813 w 5187198"/>
                <a:gd name="connsiteY99" fmla="*/ 5613593 h 6239661"/>
                <a:gd name="connsiteX100" fmla="*/ 1612301 w 5187198"/>
                <a:gd name="connsiteY100" fmla="*/ 5617321 h 6239661"/>
                <a:gd name="connsiteX101" fmla="*/ 1641863 w 5187198"/>
                <a:gd name="connsiteY101" fmla="*/ 5619910 h 6239661"/>
                <a:gd name="connsiteX102" fmla="*/ 2117508 w 5187198"/>
                <a:gd name="connsiteY102" fmla="*/ 5595156 h 6239661"/>
                <a:gd name="connsiteX103" fmla="*/ 2597368 w 5187198"/>
                <a:gd name="connsiteY103" fmla="*/ 5447381 h 6239661"/>
                <a:gd name="connsiteX104" fmla="*/ 3082968 w 5187198"/>
                <a:gd name="connsiteY104" fmla="*/ 5223245 h 6239661"/>
                <a:gd name="connsiteX105" fmla="*/ 3334855 w 5187198"/>
                <a:gd name="connsiteY105" fmla="*/ 5097383 h 6239661"/>
                <a:gd name="connsiteX106" fmla="*/ 3599509 w 5187198"/>
                <a:gd name="connsiteY106" fmla="*/ 4976217 h 6239661"/>
                <a:gd name="connsiteX107" fmla="*/ 4112002 w 5187198"/>
                <a:gd name="connsiteY107" fmla="*/ 4766359 h 6239661"/>
                <a:gd name="connsiteX108" fmla="*/ 4348983 w 5187198"/>
                <a:gd name="connsiteY108" fmla="*/ 4649833 h 6239661"/>
                <a:gd name="connsiteX109" fmla="*/ 4560505 w 5187198"/>
                <a:gd name="connsiteY109" fmla="*/ 4501564 h 6239661"/>
                <a:gd name="connsiteX110" fmla="*/ 4731963 w 5187198"/>
                <a:gd name="connsiteY110" fmla="*/ 4309870 h 6239661"/>
                <a:gd name="connsiteX111" fmla="*/ 4852344 w 5187198"/>
                <a:gd name="connsiteY111" fmla="*/ 4078640 h 6239661"/>
                <a:gd name="connsiteX112" fmla="*/ 4863972 w 5187198"/>
                <a:gd name="connsiteY112" fmla="*/ 4047790 h 6239661"/>
                <a:gd name="connsiteX113" fmla="*/ 4874144 w 5187198"/>
                <a:gd name="connsiteY113" fmla="*/ 4016320 h 6239661"/>
                <a:gd name="connsiteX114" fmla="*/ 4884127 w 5187198"/>
                <a:gd name="connsiteY114" fmla="*/ 3984682 h 6239661"/>
                <a:gd name="connsiteX115" fmla="*/ 4892800 w 5187198"/>
                <a:gd name="connsiteY115" fmla="*/ 3951883 h 6239661"/>
                <a:gd name="connsiteX116" fmla="*/ 4909526 w 5187198"/>
                <a:gd name="connsiteY116" fmla="*/ 3886001 h 6239661"/>
                <a:gd name="connsiteX117" fmla="*/ 4917687 w 5187198"/>
                <a:gd name="connsiteY117" fmla="*/ 3852948 h 6239661"/>
                <a:gd name="connsiteX118" fmla="*/ 4921768 w 5187198"/>
                <a:gd name="connsiteY118" fmla="*/ 3836422 h 6239661"/>
                <a:gd name="connsiteX119" fmla="*/ 4924845 w 5187198"/>
                <a:gd name="connsiteY119" fmla="*/ 3819742 h 6239661"/>
                <a:gd name="connsiteX120" fmla="*/ 4948230 w 5187198"/>
                <a:gd name="connsiteY120" fmla="*/ 3685744 h 6239661"/>
                <a:gd name="connsiteX121" fmla="*/ 4962782 w 5187198"/>
                <a:gd name="connsiteY121" fmla="*/ 3550540 h 6239661"/>
                <a:gd name="connsiteX122" fmla="*/ 4939468 w 5187198"/>
                <a:gd name="connsiteY122" fmla="*/ 3010249 h 6239661"/>
                <a:gd name="connsiteX123" fmla="*/ 4816901 w 5187198"/>
                <a:gd name="connsiteY123" fmla="*/ 2488224 h 6239661"/>
                <a:gd name="connsiteX124" fmla="*/ 4797005 w 5187198"/>
                <a:gd name="connsiteY124" fmla="*/ 2424470 h 6239661"/>
                <a:gd name="connsiteX125" fmla="*/ 4774433 w 5187198"/>
                <a:gd name="connsiteY125" fmla="*/ 2361620 h 6239661"/>
                <a:gd name="connsiteX126" fmla="*/ 4752459 w 5187198"/>
                <a:gd name="connsiteY126" fmla="*/ 2298700 h 6239661"/>
                <a:gd name="connsiteX127" fmla="*/ 4728083 w 5187198"/>
                <a:gd name="connsiteY127" fmla="*/ 2236526 h 6239661"/>
                <a:gd name="connsiteX128" fmla="*/ 4704471 w 5187198"/>
                <a:gd name="connsiteY128" fmla="*/ 2174095 h 6239661"/>
                <a:gd name="connsiteX129" fmla="*/ 4678399 w 5187198"/>
                <a:gd name="connsiteY129" fmla="*/ 2112626 h 6239661"/>
                <a:gd name="connsiteX130" fmla="*/ 4652601 w 5187198"/>
                <a:gd name="connsiteY130" fmla="*/ 2050999 h 6239661"/>
                <a:gd name="connsiteX131" fmla="*/ 4624205 w 5187198"/>
                <a:gd name="connsiteY131" fmla="*/ 1990415 h 6239661"/>
                <a:gd name="connsiteX132" fmla="*/ 4595398 w 5187198"/>
                <a:gd name="connsiteY132" fmla="*/ 1930069 h 6239661"/>
                <a:gd name="connsiteX133" fmla="*/ 4563827 w 5187198"/>
                <a:gd name="connsiteY133" fmla="*/ 1870952 h 6239661"/>
                <a:gd name="connsiteX134" fmla="*/ 4531433 w 5187198"/>
                <a:gd name="connsiteY134" fmla="*/ 1812311 h 6239661"/>
                <a:gd name="connsiteX135" fmla="*/ 4523315 w 5187198"/>
                <a:gd name="connsiteY135" fmla="*/ 1797616 h 6239661"/>
                <a:gd name="connsiteX136" fmla="*/ 4514482 w 5187198"/>
                <a:gd name="connsiteY136" fmla="*/ 1783425 h 6239661"/>
                <a:gd name="connsiteX137" fmla="*/ 4496845 w 5187198"/>
                <a:gd name="connsiteY137" fmla="*/ 1754936 h 6239661"/>
                <a:gd name="connsiteX138" fmla="*/ 4461463 w 5187198"/>
                <a:gd name="connsiteY138" fmla="*/ 1697929 h 6239661"/>
                <a:gd name="connsiteX139" fmla="*/ 4452660 w 5187198"/>
                <a:gd name="connsiteY139" fmla="*/ 1683629 h 6239661"/>
                <a:gd name="connsiteX140" fmla="*/ 4443141 w 5187198"/>
                <a:gd name="connsiteY140" fmla="*/ 1669834 h 6239661"/>
                <a:gd name="connsiteX141" fmla="*/ 4424241 w 5187198"/>
                <a:gd name="connsiteY141" fmla="*/ 1642166 h 6239661"/>
                <a:gd name="connsiteX142" fmla="*/ 4346886 w 5187198"/>
                <a:gd name="connsiteY142" fmla="*/ 1532412 h 6239661"/>
                <a:gd name="connsiteX143" fmla="*/ 3985497 w 5187198"/>
                <a:gd name="connsiteY143" fmla="*/ 1134649 h 6239661"/>
                <a:gd name="connsiteX144" fmla="*/ 3545665 w 5187198"/>
                <a:gd name="connsiteY144" fmla="*/ 825877 h 6239661"/>
                <a:gd name="connsiteX145" fmla="*/ 3486190 w 5187198"/>
                <a:gd name="connsiteY145" fmla="*/ 794756 h 6239661"/>
                <a:gd name="connsiteX146" fmla="*/ 3426182 w 5187198"/>
                <a:gd name="connsiteY146" fmla="*/ 764765 h 6239661"/>
                <a:gd name="connsiteX147" fmla="*/ 3365044 w 5187198"/>
                <a:gd name="connsiteY147" fmla="*/ 737255 h 6239661"/>
                <a:gd name="connsiteX148" fmla="*/ 3334529 w 5187198"/>
                <a:gd name="connsiteY148" fmla="*/ 723514 h 6239661"/>
                <a:gd name="connsiteX149" fmla="*/ 3303733 w 5187198"/>
                <a:gd name="connsiteY149" fmla="*/ 710395 h 6239661"/>
                <a:gd name="connsiteX150" fmla="*/ 3179033 w 5187198"/>
                <a:gd name="connsiteY150" fmla="*/ 662259 h 6239661"/>
                <a:gd name="connsiteX151" fmla="*/ 3052408 w 5187198"/>
                <a:gd name="connsiteY151" fmla="*/ 620447 h 6239661"/>
                <a:gd name="connsiteX152" fmla="*/ 2924325 w 5187198"/>
                <a:gd name="connsiteY152" fmla="*/ 584505 h 6239661"/>
                <a:gd name="connsiteX153" fmla="*/ 2859667 w 5187198"/>
                <a:gd name="connsiteY153" fmla="*/ 569266 h 6239661"/>
                <a:gd name="connsiteX154" fmla="*/ 2795226 w 5187198"/>
                <a:gd name="connsiteY154" fmla="*/ 554085 h 6239661"/>
                <a:gd name="connsiteX155" fmla="*/ 2729702 w 5187198"/>
                <a:gd name="connsiteY155" fmla="*/ 540354 h 6239661"/>
                <a:gd name="connsiteX156" fmla="*/ 2663758 w 5187198"/>
                <a:gd name="connsiteY156" fmla="*/ 527322 h 6239661"/>
                <a:gd name="connsiteX157" fmla="*/ 2630927 w 5187198"/>
                <a:gd name="connsiteY157" fmla="*/ 520495 h 6239661"/>
                <a:gd name="connsiteX158" fmla="*/ 2597965 w 5187198"/>
                <a:gd name="connsiteY158" fmla="*/ 515024 h 6239661"/>
                <a:gd name="connsiteX159" fmla="*/ 2532205 w 5187198"/>
                <a:gd name="connsiteY159" fmla="*/ 503895 h 6239661"/>
                <a:gd name="connsiteX160" fmla="*/ 2010064 w 5187198"/>
                <a:gd name="connsiteY160" fmla="*/ 452552 h 6239661"/>
                <a:gd name="connsiteX161" fmla="*/ 1494552 w 5187198"/>
                <a:gd name="connsiteY161" fmla="*/ 485055 h 6239661"/>
                <a:gd name="connsiteX162" fmla="*/ 1366896 w 5187198"/>
                <a:gd name="connsiteY162" fmla="*/ 509389 h 6239661"/>
                <a:gd name="connsiteX163" fmla="*/ 1240175 w 5187198"/>
                <a:gd name="connsiteY163" fmla="*/ 541045 h 6239661"/>
                <a:gd name="connsiteX164" fmla="*/ 1177438 w 5187198"/>
                <a:gd name="connsiteY164" fmla="*/ 560170 h 6239661"/>
                <a:gd name="connsiteX165" fmla="*/ 1145987 w 5187198"/>
                <a:gd name="connsiteY165" fmla="*/ 569826 h 6239661"/>
                <a:gd name="connsiteX166" fmla="*/ 1130315 w 5187198"/>
                <a:gd name="connsiteY166" fmla="*/ 574669 h 6239661"/>
                <a:gd name="connsiteX167" fmla="*/ 1114873 w 5187198"/>
                <a:gd name="connsiteY167" fmla="*/ 580384 h 6239661"/>
                <a:gd name="connsiteX168" fmla="*/ 1052839 w 5187198"/>
                <a:gd name="connsiteY168" fmla="*/ 602943 h 6239661"/>
                <a:gd name="connsiteX169" fmla="*/ 991135 w 5187198"/>
                <a:gd name="connsiteY169" fmla="*/ 626866 h 6239661"/>
                <a:gd name="connsiteX170" fmla="*/ 930179 w 5187198"/>
                <a:gd name="connsiteY170" fmla="*/ 653191 h 6239661"/>
                <a:gd name="connsiteX171" fmla="*/ 869768 w 5187198"/>
                <a:gd name="connsiteY171" fmla="*/ 680937 h 6239661"/>
                <a:gd name="connsiteX172" fmla="*/ 810085 w 5187198"/>
                <a:gd name="connsiteY172" fmla="*/ 710734 h 6239661"/>
                <a:gd name="connsiteX173" fmla="*/ 751220 w 5187198"/>
                <a:gd name="connsiteY173" fmla="*/ 741794 h 6239661"/>
                <a:gd name="connsiteX174" fmla="*/ 532669 w 5187198"/>
                <a:gd name="connsiteY174" fmla="*/ 881688 h 6239661"/>
                <a:gd name="connsiteX175" fmla="*/ 354185 w 5187198"/>
                <a:gd name="connsiteY175" fmla="*/ 1050286 h 6239661"/>
                <a:gd name="connsiteX176" fmla="*/ 315980 w 5187198"/>
                <a:gd name="connsiteY176" fmla="*/ 1098125 h 6239661"/>
                <a:gd name="connsiteX177" fmla="*/ 280345 w 5187198"/>
                <a:gd name="connsiteY177" fmla="*/ 1149782 h 6239661"/>
                <a:gd name="connsiteX178" fmla="*/ 245890 w 5187198"/>
                <a:gd name="connsiteY178" fmla="*/ 1203959 h 6239661"/>
                <a:gd name="connsiteX179" fmla="*/ 212162 w 5187198"/>
                <a:gd name="connsiteY179" fmla="*/ 1260184 h 6239661"/>
                <a:gd name="connsiteX180" fmla="*/ 80716 w 5187198"/>
                <a:gd name="connsiteY180" fmla="*/ 1502476 h 6239661"/>
                <a:gd name="connsiteX181" fmla="*/ 0 w 5187198"/>
                <a:gd name="connsiteY181" fmla="*/ 1648841 h 6239661"/>
                <a:gd name="connsiteX182" fmla="*/ 0 w 5187198"/>
                <a:gd name="connsiteY182" fmla="*/ 954863 h 6239661"/>
                <a:gd name="connsiteX183" fmla="*/ 43491 w 5187198"/>
                <a:gd name="connsiteY183" fmla="*/ 895513 h 6239661"/>
                <a:gd name="connsiteX184" fmla="*/ 93923 w 5187198"/>
                <a:gd name="connsiteY184" fmla="*/ 834489 h 6239661"/>
                <a:gd name="connsiteX185" fmla="*/ 323465 w 5187198"/>
                <a:gd name="connsiteY185" fmla="*/ 617671 h 6239661"/>
                <a:gd name="connsiteX186" fmla="*/ 574777 w 5187198"/>
                <a:gd name="connsiteY186" fmla="*/ 446794 h 6239661"/>
                <a:gd name="connsiteX187" fmla="*/ 638943 w 5187198"/>
                <a:gd name="connsiteY187" fmla="*/ 408925 h 6239661"/>
                <a:gd name="connsiteX188" fmla="*/ 703505 w 5187198"/>
                <a:gd name="connsiteY188" fmla="*/ 371742 h 6239661"/>
                <a:gd name="connsiteX189" fmla="*/ 769262 w 5187198"/>
                <a:gd name="connsiteY189" fmla="*/ 336154 h 6239661"/>
                <a:gd name="connsiteX190" fmla="*/ 835552 w 5187198"/>
                <a:gd name="connsiteY190" fmla="*/ 301173 h 6239661"/>
                <a:gd name="connsiteX191" fmla="*/ 902979 w 5187198"/>
                <a:gd name="connsiteY191" fmla="*/ 268004 h 6239661"/>
                <a:gd name="connsiteX192" fmla="*/ 971127 w 5187198"/>
                <a:gd name="connsiteY192" fmla="*/ 235607 h 6239661"/>
                <a:gd name="connsiteX193" fmla="*/ 988238 w 5187198"/>
                <a:gd name="connsiteY193" fmla="*/ 227556 h 6239661"/>
                <a:gd name="connsiteX194" fmla="*/ 1005744 w 5187198"/>
                <a:gd name="connsiteY194" fmla="*/ 220191 h 6239661"/>
                <a:gd name="connsiteX195" fmla="*/ 1040729 w 5187198"/>
                <a:gd name="connsiteY195" fmla="*/ 205569 h 6239661"/>
                <a:gd name="connsiteX196" fmla="*/ 1110835 w 5187198"/>
                <a:gd name="connsiteY196" fmla="*/ 176248 h 6239661"/>
                <a:gd name="connsiteX197" fmla="*/ 1254256 w 5187198"/>
                <a:gd name="connsiteY197" fmla="*/ 123796 h 6239661"/>
                <a:gd name="connsiteX198" fmla="*/ 1401310 w 5187198"/>
                <a:gd name="connsiteY198" fmla="*/ 79852 h 6239661"/>
                <a:gd name="connsiteX199" fmla="*/ 2011811 w 5187198"/>
                <a:gd name="connsiteY199" fmla="*/ 4 h 6239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</a:cxnLst>
              <a:rect l="l" t="t" r="r" b="b"/>
              <a:pathLst>
                <a:path w="5187198" h="6239661">
                  <a:moveTo>
                    <a:pt x="2011811" y="4"/>
                  </a:moveTo>
                  <a:cubicBezTo>
                    <a:pt x="2217306" y="120"/>
                    <a:pt x="2420903" y="25925"/>
                    <a:pt x="2617011" y="70590"/>
                  </a:cubicBezTo>
                  <a:lnTo>
                    <a:pt x="2690321" y="88146"/>
                  </a:lnTo>
                  <a:lnTo>
                    <a:pt x="2726863" y="97127"/>
                  </a:lnTo>
                  <a:lnTo>
                    <a:pt x="2762951" y="107375"/>
                  </a:lnTo>
                  <a:lnTo>
                    <a:pt x="2834843" y="128493"/>
                  </a:lnTo>
                  <a:cubicBezTo>
                    <a:pt x="2858788" y="135605"/>
                    <a:pt x="2882632" y="142226"/>
                    <a:pt x="2906574" y="151076"/>
                  </a:cubicBezTo>
                  <a:cubicBezTo>
                    <a:pt x="2954475" y="167852"/>
                    <a:pt x="3002363" y="183813"/>
                    <a:pt x="3049504" y="202124"/>
                  </a:cubicBezTo>
                  <a:lnTo>
                    <a:pt x="3189518" y="260159"/>
                  </a:lnTo>
                  <a:lnTo>
                    <a:pt x="3326048" y="325143"/>
                  </a:lnTo>
                  <a:cubicBezTo>
                    <a:pt x="3370687" y="348464"/>
                    <a:pt x="3414908" y="372485"/>
                    <a:pt x="3459166" y="395936"/>
                  </a:cubicBezTo>
                  <a:cubicBezTo>
                    <a:pt x="3502947" y="420302"/>
                    <a:pt x="3545491" y="447118"/>
                    <a:pt x="3588578" y="472343"/>
                  </a:cubicBezTo>
                  <a:cubicBezTo>
                    <a:pt x="3610346" y="484551"/>
                    <a:pt x="3630797" y="499072"/>
                    <a:pt x="3651864" y="512600"/>
                  </a:cubicBezTo>
                  <a:lnTo>
                    <a:pt x="3714514" y="553499"/>
                  </a:lnTo>
                  <a:cubicBezTo>
                    <a:pt x="3880005" y="664844"/>
                    <a:pt x="4036083" y="788388"/>
                    <a:pt x="4181221" y="922912"/>
                  </a:cubicBezTo>
                  <a:cubicBezTo>
                    <a:pt x="4326221" y="1057515"/>
                    <a:pt x="4461955" y="1202038"/>
                    <a:pt x="4582963" y="1358264"/>
                  </a:cubicBezTo>
                  <a:cubicBezTo>
                    <a:pt x="4614206" y="1396543"/>
                    <a:pt x="4642091" y="1437400"/>
                    <a:pt x="4670721" y="1477644"/>
                  </a:cubicBezTo>
                  <a:cubicBezTo>
                    <a:pt x="4700172" y="1517414"/>
                    <a:pt x="4725864" y="1559538"/>
                    <a:pt x="4752378" y="1601187"/>
                  </a:cubicBezTo>
                  <a:lnTo>
                    <a:pt x="4772168" y="1632456"/>
                  </a:lnTo>
                  <a:lnTo>
                    <a:pt x="4782117" y="1648104"/>
                  </a:lnTo>
                  <a:lnTo>
                    <a:pt x="4791381" y="1664150"/>
                  </a:lnTo>
                  <a:lnTo>
                    <a:pt x="4828190" y="1728379"/>
                  </a:lnTo>
                  <a:cubicBezTo>
                    <a:pt x="4840266" y="1749930"/>
                    <a:pt x="4853470" y="1770740"/>
                    <a:pt x="4864832" y="1792796"/>
                  </a:cubicBezTo>
                  <a:lnTo>
                    <a:pt x="4899201" y="1858342"/>
                  </a:lnTo>
                  <a:cubicBezTo>
                    <a:pt x="4910484" y="1880260"/>
                    <a:pt x="4922532" y="1901920"/>
                    <a:pt x="4933266" y="1924155"/>
                  </a:cubicBezTo>
                  <a:lnTo>
                    <a:pt x="4964403" y="1991384"/>
                  </a:lnTo>
                  <a:cubicBezTo>
                    <a:pt x="4974618" y="2013829"/>
                    <a:pt x="4985323" y="2036171"/>
                    <a:pt x="4995019" y="2058823"/>
                  </a:cubicBezTo>
                  <a:lnTo>
                    <a:pt x="5021999" y="2127723"/>
                  </a:lnTo>
                  <a:lnTo>
                    <a:pt x="5048321" y="2196908"/>
                  </a:lnTo>
                  <a:lnTo>
                    <a:pt x="5070546" y="2267547"/>
                  </a:lnTo>
                  <a:cubicBezTo>
                    <a:pt x="5078054" y="2291004"/>
                    <a:pt x="5085044" y="2314670"/>
                    <a:pt x="5092171" y="2338256"/>
                  </a:cubicBezTo>
                  <a:cubicBezTo>
                    <a:pt x="5098670" y="2362023"/>
                    <a:pt x="5104296" y="2386019"/>
                    <a:pt x="5110305" y="2409886"/>
                  </a:cubicBezTo>
                  <a:cubicBezTo>
                    <a:pt x="5158097" y="2600976"/>
                    <a:pt x="5182068" y="2797044"/>
                    <a:pt x="5186393" y="2992022"/>
                  </a:cubicBezTo>
                  <a:cubicBezTo>
                    <a:pt x="5191013" y="3187195"/>
                    <a:pt x="5175397" y="3380886"/>
                    <a:pt x="5149045" y="3571816"/>
                  </a:cubicBezTo>
                  <a:cubicBezTo>
                    <a:pt x="5141154" y="3619431"/>
                    <a:pt x="5133539" y="3666889"/>
                    <a:pt x="5126572" y="3714520"/>
                  </a:cubicBezTo>
                  <a:cubicBezTo>
                    <a:pt x="5117276" y="3761759"/>
                    <a:pt x="5107793" y="3808831"/>
                    <a:pt x="5099067" y="3856108"/>
                  </a:cubicBezTo>
                  <a:lnTo>
                    <a:pt x="5095699" y="3873868"/>
                  </a:lnTo>
                  <a:lnTo>
                    <a:pt x="5091573" y="3891426"/>
                  </a:lnTo>
                  <a:lnTo>
                    <a:pt x="5083324" y="3926541"/>
                  </a:lnTo>
                  <a:lnTo>
                    <a:pt x="5067256" y="3996889"/>
                  </a:lnTo>
                  <a:cubicBezTo>
                    <a:pt x="5064451" y="4008657"/>
                    <a:pt x="5062244" y="4020353"/>
                    <a:pt x="5059194" y="4032171"/>
                  </a:cubicBezTo>
                  <a:lnTo>
                    <a:pt x="5049522" y="4067833"/>
                  </a:lnTo>
                  <a:lnTo>
                    <a:pt x="5040067" y="4103553"/>
                  </a:lnTo>
                  <a:cubicBezTo>
                    <a:pt x="5036554" y="4115363"/>
                    <a:pt x="5032689" y="4127194"/>
                    <a:pt x="5028960" y="4138946"/>
                  </a:cubicBezTo>
                  <a:cubicBezTo>
                    <a:pt x="4999693" y="4233462"/>
                    <a:pt x="4962869" y="4326764"/>
                    <a:pt x="4917351" y="4417041"/>
                  </a:cubicBezTo>
                  <a:cubicBezTo>
                    <a:pt x="4871860" y="4507209"/>
                    <a:pt x="4817597" y="4594215"/>
                    <a:pt x="4756163" y="4676402"/>
                  </a:cubicBezTo>
                  <a:cubicBezTo>
                    <a:pt x="4632803" y="4840875"/>
                    <a:pt x="4480597" y="4982783"/>
                    <a:pt x="4322493" y="5105604"/>
                  </a:cubicBezTo>
                  <a:cubicBezTo>
                    <a:pt x="4163928" y="5228420"/>
                    <a:pt x="3999564" y="5332640"/>
                    <a:pt x="3840510" y="5429590"/>
                  </a:cubicBezTo>
                  <a:cubicBezTo>
                    <a:pt x="3760954" y="5478172"/>
                    <a:pt x="3682353" y="5524924"/>
                    <a:pt x="3606447" y="5572862"/>
                  </a:cubicBezTo>
                  <a:lnTo>
                    <a:pt x="3488814" y="5647178"/>
                  </a:lnTo>
                  <a:cubicBezTo>
                    <a:pt x="3448270" y="5672597"/>
                    <a:pt x="3407323" y="5697792"/>
                    <a:pt x="3365864" y="5722735"/>
                  </a:cubicBezTo>
                  <a:cubicBezTo>
                    <a:pt x="3200163" y="5822424"/>
                    <a:pt x="3026125" y="5917328"/>
                    <a:pt x="2839486" y="5999120"/>
                  </a:cubicBezTo>
                  <a:cubicBezTo>
                    <a:pt x="2653201" y="6080891"/>
                    <a:pt x="2453560" y="6149344"/>
                    <a:pt x="2242423" y="6192346"/>
                  </a:cubicBezTo>
                  <a:cubicBezTo>
                    <a:pt x="2031719" y="6235463"/>
                    <a:pt x="1808952" y="6251353"/>
                    <a:pt x="1589380" y="6230657"/>
                  </a:cubicBezTo>
                  <a:lnTo>
                    <a:pt x="1548244" y="6226706"/>
                  </a:lnTo>
                  <a:cubicBezTo>
                    <a:pt x="1534528" y="6225117"/>
                    <a:pt x="1520898" y="6223203"/>
                    <a:pt x="1507348" y="6221428"/>
                  </a:cubicBezTo>
                  <a:lnTo>
                    <a:pt x="1466401" y="6215904"/>
                  </a:lnTo>
                  <a:cubicBezTo>
                    <a:pt x="1452772" y="6213991"/>
                    <a:pt x="1439316" y="6211428"/>
                    <a:pt x="1425773" y="6209191"/>
                  </a:cubicBezTo>
                  <a:cubicBezTo>
                    <a:pt x="1398775" y="6204391"/>
                    <a:pt x="1371610" y="6199779"/>
                    <a:pt x="1344960" y="6193681"/>
                  </a:cubicBezTo>
                  <a:cubicBezTo>
                    <a:pt x="1318251" y="6187799"/>
                    <a:pt x="1291260" y="6182538"/>
                    <a:pt x="1265007" y="6175388"/>
                  </a:cubicBezTo>
                  <a:lnTo>
                    <a:pt x="1225415" y="6165243"/>
                  </a:lnTo>
                  <a:cubicBezTo>
                    <a:pt x="1212163" y="6161924"/>
                    <a:pt x="1198939" y="6158496"/>
                    <a:pt x="1186567" y="6154486"/>
                  </a:cubicBezTo>
                  <a:lnTo>
                    <a:pt x="1111158" y="6130918"/>
                  </a:lnTo>
                  <a:lnTo>
                    <a:pt x="1035915" y="6107163"/>
                  </a:lnTo>
                  <a:cubicBezTo>
                    <a:pt x="1010846" y="6099055"/>
                    <a:pt x="986357" y="6088784"/>
                    <a:pt x="961579" y="6079594"/>
                  </a:cubicBezTo>
                  <a:cubicBezTo>
                    <a:pt x="763709" y="6005594"/>
                    <a:pt x="572401" y="5909703"/>
                    <a:pt x="395297" y="5792812"/>
                  </a:cubicBezTo>
                  <a:lnTo>
                    <a:pt x="265239" y="5701511"/>
                  </a:lnTo>
                  <a:cubicBezTo>
                    <a:pt x="254227" y="5694155"/>
                    <a:pt x="244103" y="5685646"/>
                    <a:pt x="233756" y="5677542"/>
                  </a:cubicBezTo>
                  <a:lnTo>
                    <a:pt x="202800" y="5652902"/>
                  </a:lnTo>
                  <a:lnTo>
                    <a:pt x="140918" y="5603515"/>
                  </a:lnTo>
                  <a:cubicBezTo>
                    <a:pt x="130598" y="5595302"/>
                    <a:pt x="120280" y="5587089"/>
                    <a:pt x="110625" y="5578127"/>
                  </a:cubicBezTo>
                  <a:cubicBezTo>
                    <a:pt x="105647" y="5573779"/>
                    <a:pt x="100444" y="5569834"/>
                    <a:pt x="95631" y="5565299"/>
                  </a:cubicBezTo>
                  <a:cubicBezTo>
                    <a:pt x="90955" y="5560684"/>
                    <a:pt x="86505" y="5555666"/>
                    <a:pt x="81966" y="5550973"/>
                  </a:cubicBezTo>
                  <a:lnTo>
                    <a:pt x="27991" y="5493272"/>
                  </a:lnTo>
                  <a:cubicBezTo>
                    <a:pt x="19109" y="5483589"/>
                    <a:pt x="9758" y="5474359"/>
                    <a:pt x="1454" y="5464252"/>
                  </a:cubicBezTo>
                  <a:lnTo>
                    <a:pt x="0" y="5462518"/>
                  </a:lnTo>
                  <a:lnTo>
                    <a:pt x="0" y="4720187"/>
                  </a:lnTo>
                  <a:lnTo>
                    <a:pt x="109684" y="4836724"/>
                  </a:lnTo>
                  <a:cubicBezTo>
                    <a:pt x="173316" y="4897375"/>
                    <a:pt x="239447" y="4954160"/>
                    <a:pt x="306959" y="5007200"/>
                  </a:cubicBezTo>
                  <a:lnTo>
                    <a:pt x="358101" y="5046057"/>
                  </a:lnTo>
                  <a:lnTo>
                    <a:pt x="383328" y="5065684"/>
                  </a:lnTo>
                  <a:cubicBezTo>
                    <a:pt x="391637" y="5072316"/>
                    <a:pt x="400805" y="5077902"/>
                    <a:pt x="409503" y="5083942"/>
                  </a:cubicBezTo>
                  <a:lnTo>
                    <a:pt x="461889" y="5119888"/>
                  </a:lnTo>
                  <a:cubicBezTo>
                    <a:pt x="466184" y="5122893"/>
                    <a:pt x="470616" y="5125820"/>
                    <a:pt x="474883" y="5128933"/>
                  </a:cubicBezTo>
                  <a:cubicBezTo>
                    <a:pt x="478982" y="5132235"/>
                    <a:pt x="482476" y="5136069"/>
                    <a:pt x="486410" y="5139557"/>
                  </a:cubicBezTo>
                  <a:cubicBezTo>
                    <a:pt x="494140" y="5146613"/>
                    <a:pt x="502565" y="5152812"/>
                    <a:pt x="510852" y="5159089"/>
                  </a:cubicBezTo>
                  <a:lnTo>
                    <a:pt x="560653" y="5196893"/>
                  </a:lnTo>
                  <a:lnTo>
                    <a:pt x="585485" y="5215834"/>
                  </a:lnTo>
                  <a:cubicBezTo>
                    <a:pt x="593773" y="5222111"/>
                    <a:pt x="601864" y="5228685"/>
                    <a:pt x="610707" y="5234185"/>
                  </a:cubicBezTo>
                  <a:lnTo>
                    <a:pt x="714768" y="5303103"/>
                  </a:lnTo>
                  <a:cubicBezTo>
                    <a:pt x="856162" y="5390603"/>
                    <a:pt x="1008099" y="5459947"/>
                    <a:pt x="1166634" y="5513322"/>
                  </a:cubicBezTo>
                  <a:cubicBezTo>
                    <a:pt x="1186540" y="5519932"/>
                    <a:pt x="1205774" y="5527751"/>
                    <a:pt x="1225991" y="5533632"/>
                  </a:cubicBezTo>
                  <a:lnTo>
                    <a:pt x="1286680" y="5550705"/>
                  </a:lnTo>
                  <a:lnTo>
                    <a:pt x="1347310" y="5567995"/>
                  </a:lnTo>
                  <a:cubicBezTo>
                    <a:pt x="1357469" y="5571180"/>
                    <a:pt x="1367261" y="5573572"/>
                    <a:pt x="1377002" y="5575719"/>
                  </a:cubicBezTo>
                  <a:lnTo>
                    <a:pt x="1406328" y="5582649"/>
                  </a:lnTo>
                  <a:cubicBezTo>
                    <a:pt x="1425825" y="5587757"/>
                    <a:pt x="1445490" y="5590939"/>
                    <a:pt x="1465060" y="5594909"/>
                  </a:cubicBezTo>
                  <a:cubicBezTo>
                    <a:pt x="1484652" y="5599231"/>
                    <a:pt x="1504324" y="5601952"/>
                    <a:pt x="1523881" y="5605105"/>
                  </a:cubicBezTo>
                  <a:cubicBezTo>
                    <a:pt x="1533660" y="5606682"/>
                    <a:pt x="1543460" y="5608613"/>
                    <a:pt x="1553325" y="5609865"/>
                  </a:cubicBezTo>
                  <a:lnTo>
                    <a:pt x="1582813" y="5613593"/>
                  </a:lnTo>
                  <a:lnTo>
                    <a:pt x="1612301" y="5617321"/>
                  </a:lnTo>
                  <a:lnTo>
                    <a:pt x="1641863" y="5619910"/>
                  </a:lnTo>
                  <a:cubicBezTo>
                    <a:pt x="1799348" y="5633940"/>
                    <a:pt x="1957913" y="5625770"/>
                    <a:pt x="2117508" y="5595156"/>
                  </a:cubicBezTo>
                  <a:cubicBezTo>
                    <a:pt x="2277124" y="5564895"/>
                    <a:pt x="2437004" y="5512449"/>
                    <a:pt x="2597368" y="5447381"/>
                  </a:cubicBezTo>
                  <a:cubicBezTo>
                    <a:pt x="2757791" y="5382096"/>
                    <a:pt x="2918855" y="5304464"/>
                    <a:pt x="3082968" y="5223245"/>
                  </a:cubicBezTo>
                  <a:lnTo>
                    <a:pt x="3334855" y="5097383"/>
                  </a:lnTo>
                  <a:cubicBezTo>
                    <a:pt x="3423528" y="5054142"/>
                    <a:pt x="3511773" y="5013798"/>
                    <a:pt x="3599509" y="4976217"/>
                  </a:cubicBezTo>
                  <a:cubicBezTo>
                    <a:pt x="3774960" y="4900701"/>
                    <a:pt x="3948276" y="4837481"/>
                    <a:pt x="4112002" y="4766359"/>
                  </a:cubicBezTo>
                  <a:cubicBezTo>
                    <a:pt x="4193972" y="4730827"/>
                    <a:pt x="4273429" y="4692997"/>
                    <a:pt x="4348983" y="4649833"/>
                  </a:cubicBezTo>
                  <a:cubicBezTo>
                    <a:pt x="4424508" y="4606778"/>
                    <a:pt x="4496050" y="4558250"/>
                    <a:pt x="4560505" y="4501564"/>
                  </a:cubicBezTo>
                  <a:cubicBezTo>
                    <a:pt x="4625198" y="4445289"/>
                    <a:pt x="4682991" y="4381021"/>
                    <a:pt x="4731963" y="4309870"/>
                  </a:cubicBezTo>
                  <a:cubicBezTo>
                    <a:pt x="4781043" y="4238747"/>
                    <a:pt x="4821275" y="4160848"/>
                    <a:pt x="4852344" y="4078640"/>
                  </a:cubicBezTo>
                  <a:lnTo>
                    <a:pt x="4863972" y="4047790"/>
                  </a:lnTo>
                  <a:lnTo>
                    <a:pt x="4874144" y="4016320"/>
                  </a:lnTo>
                  <a:lnTo>
                    <a:pt x="4884127" y="3984682"/>
                  </a:lnTo>
                  <a:cubicBezTo>
                    <a:pt x="4887242" y="3973925"/>
                    <a:pt x="4889981" y="3962835"/>
                    <a:pt x="4892800" y="3951883"/>
                  </a:cubicBezTo>
                  <a:lnTo>
                    <a:pt x="4909526" y="3886001"/>
                  </a:lnTo>
                  <a:lnTo>
                    <a:pt x="4917687" y="3852948"/>
                  </a:lnTo>
                  <a:lnTo>
                    <a:pt x="4921768" y="3836422"/>
                  </a:lnTo>
                  <a:lnTo>
                    <a:pt x="4924845" y="3819742"/>
                  </a:lnTo>
                  <a:cubicBezTo>
                    <a:pt x="4933092" y="3775120"/>
                    <a:pt x="4941231" y="3730469"/>
                    <a:pt x="4948230" y="3685744"/>
                  </a:cubicBezTo>
                  <a:cubicBezTo>
                    <a:pt x="4953579" y="3640694"/>
                    <a:pt x="4958249" y="3595577"/>
                    <a:pt x="4962782" y="3550540"/>
                  </a:cubicBezTo>
                  <a:cubicBezTo>
                    <a:pt x="4976580" y="3369692"/>
                    <a:pt x="4965812" y="3187942"/>
                    <a:pt x="4939468" y="3010249"/>
                  </a:cubicBezTo>
                  <a:cubicBezTo>
                    <a:pt x="4912965" y="2832281"/>
                    <a:pt x="4870237" y="2658196"/>
                    <a:pt x="4816901" y="2488224"/>
                  </a:cubicBezTo>
                  <a:cubicBezTo>
                    <a:pt x="4810197" y="2466954"/>
                    <a:pt x="4803984" y="2445582"/>
                    <a:pt x="4797005" y="2424470"/>
                  </a:cubicBezTo>
                  <a:cubicBezTo>
                    <a:pt x="4789399" y="2403537"/>
                    <a:pt x="4781686" y="2382574"/>
                    <a:pt x="4774433" y="2361620"/>
                  </a:cubicBezTo>
                  <a:lnTo>
                    <a:pt x="4752459" y="2298700"/>
                  </a:lnTo>
                  <a:lnTo>
                    <a:pt x="4728083" y="2236526"/>
                  </a:lnTo>
                  <a:cubicBezTo>
                    <a:pt x="4719957" y="2215802"/>
                    <a:pt x="4712352" y="2194869"/>
                    <a:pt x="4704471" y="2174095"/>
                  </a:cubicBezTo>
                  <a:lnTo>
                    <a:pt x="4678399" y="2112626"/>
                  </a:lnTo>
                  <a:lnTo>
                    <a:pt x="4652601" y="2050999"/>
                  </a:lnTo>
                  <a:cubicBezTo>
                    <a:pt x="4643711" y="2030533"/>
                    <a:pt x="4633616" y="2010672"/>
                    <a:pt x="4624205" y="1990415"/>
                  </a:cubicBezTo>
                  <a:lnTo>
                    <a:pt x="4595398" y="1930069"/>
                  </a:lnTo>
                  <a:cubicBezTo>
                    <a:pt x="4585714" y="1909969"/>
                    <a:pt x="4574413" y="1890713"/>
                    <a:pt x="4563827" y="1870952"/>
                  </a:cubicBezTo>
                  <a:lnTo>
                    <a:pt x="4531433" y="1812311"/>
                  </a:lnTo>
                  <a:lnTo>
                    <a:pt x="4523315" y="1797616"/>
                  </a:lnTo>
                  <a:lnTo>
                    <a:pt x="4514482" y="1783425"/>
                  </a:lnTo>
                  <a:lnTo>
                    <a:pt x="4496845" y="1754936"/>
                  </a:lnTo>
                  <a:lnTo>
                    <a:pt x="4461463" y="1697929"/>
                  </a:lnTo>
                  <a:lnTo>
                    <a:pt x="4452660" y="1683629"/>
                  </a:lnTo>
                  <a:lnTo>
                    <a:pt x="4443141" y="1669834"/>
                  </a:lnTo>
                  <a:lnTo>
                    <a:pt x="4424241" y="1642166"/>
                  </a:lnTo>
                  <a:cubicBezTo>
                    <a:pt x="4399005" y="1605265"/>
                    <a:pt x="4374512" y="1567751"/>
                    <a:pt x="4346886" y="1532412"/>
                  </a:cubicBezTo>
                  <a:cubicBezTo>
                    <a:pt x="4240477" y="1388328"/>
                    <a:pt x="4120362" y="1253437"/>
                    <a:pt x="3985497" y="1134649"/>
                  </a:cubicBezTo>
                  <a:cubicBezTo>
                    <a:pt x="3850799" y="1015675"/>
                    <a:pt x="3702920" y="911715"/>
                    <a:pt x="3545665" y="825877"/>
                  </a:cubicBezTo>
                  <a:lnTo>
                    <a:pt x="3486190" y="794756"/>
                  </a:lnTo>
                  <a:cubicBezTo>
                    <a:pt x="3466181" y="784640"/>
                    <a:pt x="3446893" y="773560"/>
                    <a:pt x="3426182" y="764765"/>
                  </a:cubicBezTo>
                  <a:lnTo>
                    <a:pt x="3365044" y="737255"/>
                  </a:lnTo>
                  <a:lnTo>
                    <a:pt x="3334529" y="723514"/>
                  </a:lnTo>
                  <a:cubicBezTo>
                    <a:pt x="3324394" y="718943"/>
                    <a:pt x="3314287" y="714265"/>
                    <a:pt x="3303733" y="710395"/>
                  </a:cubicBezTo>
                  <a:cubicBezTo>
                    <a:pt x="3262013" y="694346"/>
                    <a:pt x="3220711" y="677599"/>
                    <a:pt x="3179033" y="662259"/>
                  </a:cubicBezTo>
                  <a:lnTo>
                    <a:pt x="3052408" y="620447"/>
                  </a:lnTo>
                  <a:lnTo>
                    <a:pt x="2924325" y="584505"/>
                  </a:lnTo>
                  <a:cubicBezTo>
                    <a:pt x="2903106" y="578471"/>
                    <a:pt x="2881119" y="574434"/>
                    <a:pt x="2859667" y="569266"/>
                  </a:cubicBezTo>
                  <a:lnTo>
                    <a:pt x="2795226" y="554085"/>
                  </a:lnTo>
                  <a:cubicBezTo>
                    <a:pt x="2774078" y="548652"/>
                    <a:pt x="2751709" y="544744"/>
                    <a:pt x="2729702" y="540354"/>
                  </a:cubicBezTo>
                  <a:lnTo>
                    <a:pt x="2663758" y="527322"/>
                  </a:lnTo>
                  <a:lnTo>
                    <a:pt x="2630927" y="520495"/>
                  </a:lnTo>
                  <a:lnTo>
                    <a:pt x="2597965" y="515024"/>
                  </a:lnTo>
                  <a:cubicBezTo>
                    <a:pt x="2575970" y="511449"/>
                    <a:pt x="2554112" y="507795"/>
                    <a:pt x="2532205" y="503895"/>
                  </a:cubicBezTo>
                  <a:cubicBezTo>
                    <a:pt x="2357016" y="475037"/>
                    <a:pt x="2182954" y="456682"/>
                    <a:pt x="2010064" y="452552"/>
                  </a:cubicBezTo>
                  <a:cubicBezTo>
                    <a:pt x="1837255" y="448558"/>
                    <a:pt x="1665388" y="457916"/>
                    <a:pt x="1494552" y="485055"/>
                  </a:cubicBezTo>
                  <a:cubicBezTo>
                    <a:pt x="1452133" y="492816"/>
                    <a:pt x="1409569" y="501117"/>
                    <a:pt x="1366896" y="509389"/>
                  </a:cubicBezTo>
                  <a:cubicBezTo>
                    <a:pt x="1324862" y="520035"/>
                    <a:pt x="1282333" y="529505"/>
                    <a:pt x="1240175" y="541045"/>
                  </a:cubicBezTo>
                  <a:lnTo>
                    <a:pt x="1177438" y="560170"/>
                  </a:lnTo>
                  <a:lnTo>
                    <a:pt x="1145987" y="569826"/>
                  </a:lnTo>
                  <a:lnTo>
                    <a:pt x="1130315" y="574669"/>
                  </a:lnTo>
                  <a:lnTo>
                    <a:pt x="1114873" y="580384"/>
                  </a:lnTo>
                  <a:lnTo>
                    <a:pt x="1052839" y="602943"/>
                  </a:lnTo>
                  <a:cubicBezTo>
                    <a:pt x="1032151" y="610499"/>
                    <a:pt x="1011255" y="617535"/>
                    <a:pt x="991135" y="626866"/>
                  </a:cubicBezTo>
                  <a:lnTo>
                    <a:pt x="930179" y="653191"/>
                  </a:lnTo>
                  <a:cubicBezTo>
                    <a:pt x="909850" y="662002"/>
                    <a:pt x="889443" y="670676"/>
                    <a:pt x="869768" y="680937"/>
                  </a:cubicBezTo>
                  <a:lnTo>
                    <a:pt x="810085" y="710734"/>
                  </a:lnTo>
                  <a:cubicBezTo>
                    <a:pt x="790331" y="720859"/>
                    <a:pt x="770124" y="730514"/>
                    <a:pt x="751220" y="741794"/>
                  </a:cubicBezTo>
                  <a:cubicBezTo>
                    <a:pt x="673929" y="784955"/>
                    <a:pt x="598827" y="830326"/>
                    <a:pt x="532669" y="881688"/>
                  </a:cubicBezTo>
                  <a:cubicBezTo>
                    <a:pt x="464226" y="931625"/>
                    <a:pt x="406969" y="988270"/>
                    <a:pt x="354185" y="1050286"/>
                  </a:cubicBezTo>
                  <a:lnTo>
                    <a:pt x="315980" y="1098125"/>
                  </a:lnTo>
                  <a:lnTo>
                    <a:pt x="280345" y="1149782"/>
                  </a:lnTo>
                  <a:cubicBezTo>
                    <a:pt x="268144" y="1166335"/>
                    <a:pt x="257438" y="1185955"/>
                    <a:pt x="245890" y="1203959"/>
                  </a:cubicBezTo>
                  <a:cubicBezTo>
                    <a:pt x="234552" y="1222481"/>
                    <a:pt x="223171" y="1240298"/>
                    <a:pt x="212162" y="1260184"/>
                  </a:cubicBezTo>
                  <a:cubicBezTo>
                    <a:pt x="168299" y="1337574"/>
                    <a:pt x="125055" y="1419360"/>
                    <a:pt x="80716" y="1502476"/>
                  </a:cubicBezTo>
                  <a:lnTo>
                    <a:pt x="0" y="1648841"/>
                  </a:lnTo>
                  <a:lnTo>
                    <a:pt x="0" y="954863"/>
                  </a:lnTo>
                  <a:lnTo>
                    <a:pt x="43491" y="895513"/>
                  </a:lnTo>
                  <a:cubicBezTo>
                    <a:pt x="59888" y="874984"/>
                    <a:pt x="77014" y="854766"/>
                    <a:pt x="93923" y="834489"/>
                  </a:cubicBezTo>
                  <a:cubicBezTo>
                    <a:pt x="163245" y="754880"/>
                    <a:pt x="240806" y="679565"/>
                    <a:pt x="323465" y="617671"/>
                  </a:cubicBezTo>
                  <a:cubicBezTo>
                    <a:pt x="405002" y="553042"/>
                    <a:pt x="490132" y="499230"/>
                    <a:pt x="574777" y="446794"/>
                  </a:cubicBezTo>
                  <a:cubicBezTo>
                    <a:pt x="595733" y="433050"/>
                    <a:pt x="617442" y="421248"/>
                    <a:pt x="638943" y="408925"/>
                  </a:cubicBezTo>
                  <a:lnTo>
                    <a:pt x="703505" y="371742"/>
                  </a:lnTo>
                  <a:cubicBezTo>
                    <a:pt x="724798" y="358900"/>
                    <a:pt x="747120" y="347842"/>
                    <a:pt x="769262" y="336154"/>
                  </a:cubicBezTo>
                  <a:lnTo>
                    <a:pt x="835552" y="301173"/>
                  </a:lnTo>
                  <a:cubicBezTo>
                    <a:pt x="857427" y="289183"/>
                    <a:pt x="880470" y="278896"/>
                    <a:pt x="902979" y="268004"/>
                  </a:cubicBezTo>
                  <a:lnTo>
                    <a:pt x="971127" y="235607"/>
                  </a:lnTo>
                  <a:lnTo>
                    <a:pt x="988238" y="227556"/>
                  </a:lnTo>
                  <a:lnTo>
                    <a:pt x="1005744" y="220191"/>
                  </a:lnTo>
                  <a:lnTo>
                    <a:pt x="1040729" y="205569"/>
                  </a:lnTo>
                  <a:lnTo>
                    <a:pt x="1110835" y="176248"/>
                  </a:lnTo>
                  <a:cubicBezTo>
                    <a:pt x="1157999" y="157703"/>
                    <a:pt x="1206322" y="141323"/>
                    <a:pt x="1254256" y="123796"/>
                  </a:cubicBezTo>
                  <a:cubicBezTo>
                    <a:pt x="1302938" y="108671"/>
                    <a:pt x="1352074" y="94017"/>
                    <a:pt x="1401310" y="79852"/>
                  </a:cubicBezTo>
                  <a:cubicBezTo>
                    <a:pt x="1599497" y="26774"/>
                    <a:pt x="1806373" y="-329"/>
                    <a:pt x="2011811" y="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06AC5DCC-C3CC-4FD5-AD4E-13A1BE5F7F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297400"/>
              <a:ext cx="5215811" cy="6107388"/>
            </a:xfrm>
            <a:custGeom>
              <a:avLst/>
              <a:gdLst>
                <a:gd name="connsiteX0" fmla="*/ 1869139 w 5215811"/>
                <a:gd name="connsiteY0" fmla="*/ 9 h 6107388"/>
                <a:gd name="connsiteX1" fmla="*/ 2791149 w 5215811"/>
                <a:gd name="connsiteY1" fmla="*/ 130229 h 6107388"/>
                <a:gd name="connsiteX2" fmla="*/ 4760307 w 5215811"/>
                <a:gd name="connsiteY2" fmla="*/ 1608408 h 6107388"/>
                <a:gd name="connsiteX3" fmla="*/ 5108574 w 5215811"/>
                <a:gd name="connsiteY3" fmla="*/ 4050383 h 6107388"/>
                <a:gd name="connsiteX4" fmla="*/ 3434916 w 5215811"/>
                <a:gd name="connsiteY4" fmla="*/ 5503134 h 6107388"/>
                <a:gd name="connsiteX5" fmla="*/ 1137841 w 5215811"/>
                <a:gd name="connsiteY5" fmla="*/ 6033968 h 6107388"/>
                <a:gd name="connsiteX6" fmla="*/ 217555 w 5215811"/>
                <a:gd name="connsiteY6" fmla="*/ 5598945 h 6107388"/>
                <a:gd name="connsiteX7" fmla="*/ 0 w 5215811"/>
                <a:gd name="connsiteY7" fmla="*/ 5419622 h 6107388"/>
                <a:gd name="connsiteX8" fmla="*/ 0 w 5215811"/>
                <a:gd name="connsiteY8" fmla="*/ 4571683 h 6107388"/>
                <a:gd name="connsiteX9" fmla="*/ 18056 w 5215811"/>
                <a:gd name="connsiteY9" fmla="*/ 4599282 h 6107388"/>
                <a:gd name="connsiteX10" fmla="*/ 358324 w 5215811"/>
                <a:gd name="connsiteY10" fmla="*/ 4988154 h 6107388"/>
                <a:gd name="connsiteX11" fmla="*/ 1282741 w 5215811"/>
                <a:gd name="connsiteY11" fmla="*/ 5493193 h 6107388"/>
                <a:gd name="connsiteX12" fmla="*/ 2172794 w 5215811"/>
                <a:gd name="connsiteY12" fmla="*/ 5470630 h 6107388"/>
                <a:gd name="connsiteX13" fmla="*/ 3146893 w 5215811"/>
                <a:gd name="connsiteY13" fmla="*/ 5016296 h 6107388"/>
                <a:gd name="connsiteX14" fmla="*/ 3574114 w 5215811"/>
                <a:gd name="connsiteY14" fmla="*/ 4791124 h 6107388"/>
                <a:gd name="connsiteX15" fmla="*/ 4244948 w 5215811"/>
                <a:gd name="connsiteY15" fmla="*/ 4392664 h 6107388"/>
                <a:gd name="connsiteX16" fmla="*/ 4556385 w 5215811"/>
                <a:gd name="connsiteY16" fmla="*/ 3902656 h 6107388"/>
                <a:gd name="connsiteX17" fmla="*/ 4616354 w 5215811"/>
                <a:gd name="connsiteY17" fmla="*/ 2851680 h 6107388"/>
                <a:gd name="connsiteX18" fmla="*/ 4269266 w 5215811"/>
                <a:gd name="connsiteY18" fmla="*/ 1889625 h 6107388"/>
                <a:gd name="connsiteX19" fmla="*/ 2645976 w 5215811"/>
                <a:gd name="connsiteY19" fmla="*/ 671162 h 6107388"/>
                <a:gd name="connsiteX20" fmla="*/ 1648930 w 5215811"/>
                <a:gd name="connsiteY20" fmla="*/ 573017 h 6107388"/>
                <a:gd name="connsiteX21" fmla="*/ 771768 w 5215811"/>
                <a:gd name="connsiteY21" fmla="*/ 865882 h 6107388"/>
                <a:gd name="connsiteX22" fmla="*/ 433617 w 5215811"/>
                <a:gd name="connsiteY22" fmla="*/ 1119441 h 6107388"/>
                <a:gd name="connsiteX23" fmla="*/ 200571 w 5215811"/>
                <a:gd name="connsiteY23" fmla="*/ 1486480 h 6107388"/>
                <a:gd name="connsiteX24" fmla="*/ 47077 w 5215811"/>
                <a:gd name="connsiteY24" fmla="*/ 1753604 h 6107388"/>
                <a:gd name="connsiteX25" fmla="*/ 0 w 5215811"/>
                <a:gd name="connsiteY25" fmla="*/ 1831655 h 6107388"/>
                <a:gd name="connsiteX26" fmla="*/ 0 w 5215811"/>
                <a:gd name="connsiteY26" fmla="*/ 751112 h 6107388"/>
                <a:gd name="connsiteX27" fmla="*/ 6994 w 5215811"/>
                <a:gd name="connsiteY27" fmla="*/ 742614 h 6107388"/>
                <a:gd name="connsiteX28" fmla="*/ 484047 w 5215811"/>
                <a:gd name="connsiteY28" fmla="*/ 378777 h 6107388"/>
                <a:gd name="connsiteX29" fmla="*/ 1869139 w 5215811"/>
                <a:gd name="connsiteY29" fmla="*/ 9 h 6107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5811" h="6107388">
                  <a:moveTo>
                    <a:pt x="1869139" y="9"/>
                  </a:moveTo>
                  <a:cubicBezTo>
                    <a:pt x="2160924" y="-706"/>
                    <a:pt x="2465752" y="43039"/>
                    <a:pt x="2791149" y="130229"/>
                  </a:cubicBezTo>
                  <a:cubicBezTo>
                    <a:pt x="3651198" y="360678"/>
                    <a:pt x="4339884" y="907924"/>
                    <a:pt x="4760307" y="1608408"/>
                  </a:cubicBezTo>
                  <a:cubicBezTo>
                    <a:pt x="5188180" y="2321320"/>
                    <a:pt x="5338357" y="3192822"/>
                    <a:pt x="5108574" y="4050383"/>
                  </a:cubicBezTo>
                  <a:cubicBezTo>
                    <a:pt x="4880820" y="4900373"/>
                    <a:pt x="4152841" y="5098512"/>
                    <a:pt x="3434916" y="5503134"/>
                  </a:cubicBezTo>
                  <a:cubicBezTo>
                    <a:pt x="2717099" y="5907783"/>
                    <a:pt x="2005568" y="6266474"/>
                    <a:pt x="1137841" y="6033968"/>
                  </a:cubicBezTo>
                  <a:cubicBezTo>
                    <a:pt x="783079" y="5938910"/>
                    <a:pt x="479573" y="5790114"/>
                    <a:pt x="217555" y="5598945"/>
                  </a:cubicBezTo>
                  <a:lnTo>
                    <a:pt x="0" y="5419622"/>
                  </a:lnTo>
                  <a:lnTo>
                    <a:pt x="0" y="4571683"/>
                  </a:lnTo>
                  <a:lnTo>
                    <a:pt x="18056" y="4599282"/>
                  </a:lnTo>
                  <a:cubicBezTo>
                    <a:pt x="124071" y="4746782"/>
                    <a:pt x="237002" y="4875718"/>
                    <a:pt x="358324" y="4988154"/>
                  </a:cubicBezTo>
                  <a:cubicBezTo>
                    <a:pt x="621323" y="5231809"/>
                    <a:pt x="923667" y="5396979"/>
                    <a:pt x="1282741" y="5493193"/>
                  </a:cubicBezTo>
                  <a:cubicBezTo>
                    <a:pt x="1573894" y="5571207"/>
                    <a:pt x="1856732" y="5563878"/>
                    <a:pt x="2172794" y="5470630"/>
                  </a:cubicBezTo>
                  <a:cubicBezTo>
                    <a:pt x="2498985" y="5374183"/>
                    <a:pt x="2832844" y="5193315"/>
                    <a:pt x="3146893" y="5016296"/>
                  </a:cubicBezTo>
                  <a:cubicBezTo>
                    <a:pt x="3293538" y="4933641"/>
                    <a:pt x="3436182" y="4861160"/>
                    <a:pt x="3574114" y="4791124"/>
                  </a:cubicBezTo>
                  <a:cubicBezTo>
                    <a:pt x="3841238" y="4655550"/>
                    <a:pt x="4071901" y="4538375"/>
                    <a:pt x="4244948" y="4392664"/>
                  </a:cubicBezTo>
                  <a:cubicBezTo>
                    <a:pt x="4405844" y="4257259"/>
                    <a:pt x="4501845" y="4106204"/>
                    <a:pt x="4556385" y="3902656"/>
                  </a:cubicBezTo>
                  <a:cubicBezTo>
                    <a:pt x="4649063" y="3556776"/>
                    <a:pt x="4669271" y="3203187"/>
                    <a:pt x="4616354" y="2851680"/>
                  </a:cubicBezTo>
                  <a:cubicBezTo>
                    <a:pt x="4565198" y="2511774"/>
                    <a:pt x="4448474" y="2188147"/>
                    <a:pt x="4269266" y="1889625"/>
                  </a:cubicBezTo>
                  <a:cubicBezTo>
                    <a:pt x="3907781" y="1287586"/>
                    <a:pt x="3331245" y="854780"/>
                    <a:pt x="2645976" y="671162"/>
                  </a:cubicBezTo>
                  <a:cubicBezTo>
                    <a:pt x="2278249" y="572630"/>
                    <a:pt x="1952074" y="540526"/>
                    <a:pt x="1648930" y="573017"/>
                  </a:cubicBezTo>
                  <a:cubicBezTo>
                    <a:pt x="1351746" y="604901"/>
                    <a:pt x="1064785" y="700731"/>
                    <a:pt x="771768" y="865882"/>
                  </a:cubicBezTo>
                  <a:cubicBezTo>
                    <a:pt x="568061" y="980657"/>
                    <a:pt x="486465" y="1058486"/>
                    <a:pt x="433617" y="1119441"/>
                  </a:cubicBezTo>
                  <a:cubicBezTo>
                    <a:pt x="358307" y="1206256"/>
                    <a:pt x="292149" y="1323808"/>
                    <a:pt x="200571" y="1486480"/>
                  </a:cubicBezTo>
                  <a:cubicBezTo>
                    <a:pt x="156644" y="1564432"/>
                    <a:pt x="106654" y="1653214"/>
                    <a:pt x="47077" y="1753604"/>
                  </a:cubicBezTo>
                  <a:lnTo>
                    <a:pt x="0" y="1831655"/>
                  </a:lnTo>
                  <a:lnTo>
                    <a:pt x="0" y="751112"/>
                  </a:lnTo>
                  <a:lnTo>
                    <a:pt x="6994" y="742614"/>
                  </a:lnTo>
                  <a:cubicBezTo>
                    <a:pt x="117721" y="617683"/>
                    <a:pt x="259696" y="505222"/>
                    <a:pt x="484047" y="378777"/>
                  </a:cubicBezTo>
                  <a:cubicBezTo>
                    <a:pt x="932751" y="125890"/>
                    <a:pt x="1382831" y="1200"/>
                    <a:pt x="1869139" y="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4BBCC2F4-EFA7-4AF4-B538-AC4022D90F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319367"/>
              <a:ext cx="5217956" cy="6100079"/>
            </a:xfrm>
            <a:custGeom>
              <a:avLst/>
              <a:gdLst>
                <a:gd name="connsiteX0" fmla="*/ 1951393 w 5217956"/>
                <a:gd name="connsiteY0" fmla="*/ 82 h 6100079"/>
                <a:gd name="connsiteX1" fmla="*/ 2855177 w 5217956"/>
                <a:gd name="connsiteY1" fmla="*/ 125419 h 6100079"/>
                <a:gd name="connsiteX2" fmla="*/ 4779341 w 5217956"/>
                <a:gd name="connsiteY2" fmla="*/ 1591542 h 6100079"/>
                <a:gd name="connsiteX3" fmla="*/ 5108573 w 5217956"/>
                <a:gd name="connsiteY3" fmla="*/ 4028416 h 6100079"/>
                <a:gd name="connsiteX4" fmla="*/ 3459358 w 5217956"/>
                <a:gd name="connsiteY4" fmla="*/ 5487716 h 6100079"/>
                <a:gd name="connsiteX5" fmla="*/ 1203274 w 5217956"/>
                <a:gd name="connsiteY5" fmla="*/ 6029534 h 6100079"/>
                <a:gd name="connsiteX6" fmla="*/ 59920 w 5217956"/>
                <a:gd name="connsiteY6" fmla="*/ 5396467 h 6100079"/>
                <a:gd name="connsiteX7" fmla="*/ 0 w 5217956"/>
                <a:gd name="connsiteY7" fmla="*/ 5333382 h 6100079"/>
                <a:gd name="connsiteX8" fmla="*/ 0 w 5217956"/>
                <a:gd name="connsiteY8" fmla="*/ 4205833 h 6100079"/>
                <a:gd name="connsiteX9" fmla="*/ 58036 w 5217956"/>
                <a:gd name="connsiteY9" fmla="*/ 4310048 h 6100079"/>
                <a:gd name="connsiteX10" fmla="*/ 520779 w 5217956"/>
                <a:gd name="connsiteY10" fmla="*/ 4907591 h 6100079"/>
                <a:gd name="connsiteX11" fmla="*/ 1377154 w 5217956"/>
                <a:gd name="connsiteY11" fmla="*/ 5380604 h 6100079"/>
                <a:gd name="connsiteX12" fmla="*/ 3123340 w 5217956"/>
                <a:gd name="connsiteY12" fmla="*/ 4905715 h 6100079"/>
                <a:gd name="connsiteX13" fmla="*/ 3547863 w 5217956"/>
                <a:gd name="connsiteY13" fmla="*/ 4676342 h 6100079"/>
                <a:gd name="connsiteX14" fmla="*/ 4186753 w 5217956"/>
                <a:gd name="connsiteY14" fmla="*/ 4289376 h 6100079"/>
                <a:gd name="connsiteX15" fmla="*/ 4459565 w 5217956"/>
                <a:gd name="connsiteY15" fmla="*/ 3854399 h 6100079"/>
                <a:gd name="connsiteX16" fmla="*/ 4521015 w 5217956"/>
                <a:gd name="connsiteY16" fmla="*/ 2849377 h 6100079"/>
                <a:gd name="connsiteX17" fmla="*/ 4199723 w 5217956"/>
                <a:gd name="connsiteY17" fmla="*/ 1931213 h 6100079"/>
                <a:gd name="connsiteX18" fmla="*/ 2681217 w 5217956"/>
                <a:gd name="connsiteY18" fmla="*/ 774211 h 6100079"/>
                <a:gd name="connsiteX19" fmla="*/ 926547 w 5217956"/>
                <a:gd name="connsiteY19" fmla="*/ 967112 h 6100079"/>
                <a:gd name="connsiteX20" fmla="*/ 622677 w 5217956"/>
                <a:gd name="connsiteY20" fmla="*/ 1197863 h 6100079"/>
                <a:gd name="connsiteX21" fmla="*/ 404892 w 5217956"/>
                <a:gd name="connsiteY21" fmla="*/ 1547314 h 6100079"/>
                <a:gd name="connsiteX22" fmla="*/ 40135 w 5217956"/>
                <a:gd name="connsiteY22" fmla="*/ 2159090 h 6100079"/>
                <a:gd name="connsiteX23" fmla="*/ 0 w 5217956"/>
                <a:gd name="connsiteY23" fmla="*/ 2219367 h 6100079"/>
                <a:gd name="connsiteX24" fmla="*/ 0 w 5217956"/>
                <a:gd name="connsiteY24" fmla="*/ 915659 h 6100079"/>
                <a:gd name="connsiteX25" fmla="*/ 58609 w 5217956"/>
                <a:gd name="connsiteY25" fmla="*/ 828051 h 6100079"/>
                <a:gd name="connsiteX26" fmla="*/ 590688 w 5217956"/>
                <a:gd name="connsiteY26" fmla="*/ 385385 h 6100079"/>
                <a:gd name="connsiteX27" fmla="*/ 1951393 w 5217956"/>
                <a:gd name="connsiteY27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217956" h="6100079">
                  <a:moveTo>
                    <a:pt x="1951393" y="82"/>
                  </a:moveTo>
                  <a:cubicBezTo>
                    <a:pt x="2237631" y="-2119"/>
                    <a:pt x="2536431" y="40011"/>
                    <a:pt x="2855177" y="125419"/>
                  </a:cubicBezTo>
                  <a:cubicBezTo>
                    <a:pt x="3697704" y="351173"/>
                    <a:pt x="4370490" y="894159"/>
                    <a:pt x="4779341" y="1591542"/>
                  </a:cubicBezTo>
                  <a:cubicBezTo>
                    <a:pt x="5195534" y="2301324"/>
                    <a:pt x="5338356" y="3170855"/>
                    <a:pt x="5108573" y="4028416"/>
                  </a:cubicBezTo>
                  <a:cubicBezTo>
                    <a:pt x="4880819" y="4878406"/>
                    <a:pt x="4165603" y="5079965"/>
                    <a:pt x="3459358" y="5487716"/>
                  </a:cubicBezTo>
                  <a:cubicBezTo>
                    <a:pt x="2753114" y="5895466"/>
                    <a:pt x="2053264" y="6257288"/>
                    <a:pt x="1203274" y="6029534"/>
                  </a:cubicBezTo>
                  <a:cubicBezTo>
                    <a:pt x="739884" y="5905369"/>
                    <a:pt x="366399" y="5685345"/>
                    <a:pt x="59920" y="5396467"/>
                  </a:cubicBezTo>
                  <a:lnTo>
                    <a:pt x="0" y="5333382"/>
                  </a:lnTo>
                  <a:lnTo>
                    <a:pt x="0" y="4205833"/>
                  </a:lnTo>
                  <a:lnTo>
                    <a:pt x="58036" y="4310048"/>
                  </a:lnTo>
                  <a:cubicBezTo>
                    <a:pt x="197935" y="4550245"/>
                    <a:pt x="350594" y="4747142"/>
                    <a:pt x="520779" y="4907591"/>
                  </a:cubicBezTo>
                  <a:cubicBezTo>
                    <a:pt x="763600" y="5136565"/>
                    <a:pt x="1043821" y="5291288"/>
                    <a:pt x="1377154" y="5380604"/>
                  </a:cubicBezTo>
                  <a:cubicBezTo>
                    <a:pt x="1963029" y="5537589"/>
                    <a:pt x="2470519" y="5282804"/>
                    <a:pt x="3123340" y="4905715"/>
                  </a:cubicBezTo>
                  <a:cubicBezTo>
                    <a:pt x="3269800" y="4821157"/>
                    <a:pt x="3411134" y="4747512"/>
                    <a:pt x="3547863" y="4676342"/>
                  </a:cubicBezTo>
                  <a:cubicBezTo>
                    <a:pt x="3804497" y="4542710"/>
                    <a:pt x="4026085" y="4427393"/>
                    <a:pt x="4186753" y="4289376"/>
                  </a:cubicBezTo>
                  <a:cubicBezTo>
                    <a:pt x="4329009" y="4167293"/>
                    <a:pt x="4410589" y="4037181"/>
                    <a:pt x="4459565" y="3854399"/>
                  </a:cubicBezTo>
                  <a:cubicBezTo>
                    <a:pt x="4548302" y="3523229"/>
                    <a:pt x="4568981" y="3185183"/>
                    <a:pt x="4521015" y="2849377"/>
                  </a:cubicBezTo>
                  <a:cubicBezTo>
                    <a:pt x="4474709" y="2524680"/>
                    <a:pt x="4366564" y="2215756"/>
                    <a:pt x="4199723" y="1931213"/>
                  </a:cubicBezTo>
                  <a:cubicBezTo>
                    <a:pt x="3863270" y="1357325"/>
                    <a:pt x="3323982" y="946439"/>
                    <a:pt x="2681217" y="774211"/>
                  </a:cubicBezTo>
                  <a:cubicBezTo>
                    <a:pt x="2001139" y="591984"/>
                    <a:pt x="1476322" y="649699"/>
                    <a:pt x="926547" y="967112"/>
                  </a:cubicBezTo>
                  <a:cubicBezTo>
                    <a:pt x="740730" y="1074393"/>
                    <a:pt x="668642" y="1143989"/>
                    <a:pt x="622677" y="1197863"/>
                  </a:cubicBezTo>
                  <a:cubicBezTo>
                    <a:pt x="555599" y="1276450"/>
                    <a:pt x="492360" y="1390031"/>
                    <a:pt x="404892" y="1547314"/>
                  </a:cubicBezTo>
                  <a:cubicBezTo>
                    <a:pt x="317047" y="1705133"/>
                    <a:pt x="204816" y="1906756"/>
                    <a:pt x="40135" y="2159090"/>
                  </a:cubicBezTo>
                  <a:lnTo>
                    <a:pt x="0" y="2219367"/>
                  </a:lnTo>
                  <a:lnTo>
                    <a:pt x="0" y="915659"/>
                  </a:lnTo>
                  <a:lnTo>
                    <a:pt x="58609" y="828051"/>
                  </a:lnTo>
                  <a:cubicBezTo>
                    <a:pt x="177453" y="670481"/>
                    <a:pt x="325846" y="538291"/>
                    <a:pt x="590688" y="385385"/>
                  </a:cubicBezTo>
                  <a:cubicBezTo>
                    <a:pt x="1032158" y="130559"/>
                    <a:pt x="1474329" y="3750"/>
                    <a:pt x="1951393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A9D1364-B6A3-44CB-9FBA-C528F0CE90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319367"/>
              <a:ext cx="5217957" cy="6100079"/>
            </a:xfrm>
            <a:custGeom>
              <a:avLst/>
              <a:gdLst>
                <a:gd name="connsiteX0" fmla="*/ 1951394 w 5217957"/>
                <a:gd name="connsiteY0" fmla="*/ 82 h 6100079"/>
                <a:gd name="connsiteX1" fmla="*/ 2855178 w 5217957"/>
                <a:gd name="connsiteY1" fmla="*/ 125419 h 6100079"/>
                <a:gd name="connsiteX2" fmla="*/ 4779341 w 5217957"/>
                <a:gd name="connsiteY2" fmla="*/ 1591542 h 6100079"/>
                <a:gd name="connsiteX3" fmla="*/ 5108574 w 5217957"/>
                <a:gd name="connsiteY3" fmla="*/ 4028416 h 6100079"/>
                <a:gd name="connsiteX4" fmla="*/ 3459359 w 5217957"/>
                <a:gd name="connsiteY4" fmla="*/ 5487716 h 6100079"/>
                <a:gd name="connsiteX5" fmla="*/ 1203275 w 5217957"/>
                <a:gd name="connsiteY5" fmla="*/ 6029534 h 6100079"/>
                <a:gd name="connsiteX6" fmla="*/ 59921 w 5217957"/>
                <a:gd name="connsiteY6" fmla="*/ 5396467 h 6100079"/>
                <a:gd name="connsiteX7" fmla="*/ 0 w 5217957"/>
                <a:gd name="connsiteY7" fmla="*/ 5333381 h 6100079"/>
                <a:gd name="connsiteX8" fmla="*/ 0 w 5217957"/>
                <a:gd name="connsiteY8" fmla="*/ 4427327 h 6100079"/>
                <a:gd name="connsiteX9" fmla="*/ 112056 w 5217957"/>
                <a:gd name="connsiteY9" fmla="*/ 4602502 h 6100079"/>
                <a:gd name="connsiteX10" fmla="*/ 443875 w 5217957"/>
                <a:gd name="connsiteY10" fmla="*/ 4989110 h 6100079"/>
                <a:gd name="connsiteX11" fmla="*/ 1348175 w 5217957"/>
                <a:gd name="connsiteY11" fmla="*/ 5488759 h 6100079"/>
                <a:gd name="connsiteX12" fmla="*/ 2221463 w 5217957"/>
                <a:gd name="connsiteY12" fmla="*/ 5461704 h 6100079"/>
                <a:gd name="connsiteX13" fmla="*/ 3179339 w 5217957"/>
                <a:gd name="connsiteY13" fmla="*/ 5003023 h 6100079"/>
                <a:gd name="connsiteX14" fmla="*/ 3599638 w 5217957"/>
                <a:gd name="connsiteY14" fmla="*/ 4775996 h 6100079"/>
                <a:gd name="connsiteX15" fmla="*/ 4259765 w 5217957"/>
                <a:gd name="connsiteY15" fmla="*/ 4374667 h 6100079"/>
                <a:gd name="connsiteX16" fmla="*/ 4567742 w 5217957"/>
                <a:gd name="connsiteY16" fmla="*/ 3883732 h 6100079"/>
                <a:gd name="connsiteX17" fmla="*/ 4631929 w 5217957"/>
                <a:gd name="connsiteY17" fmla="*/ 2833886 h 6100079"/>
                <a:gd name="connsiteX18" fmla="*/ 4296412 w 5217957"/>
                <a:gd name="connsiteY18" fmla="*/ 1874932 h 6100079"/>
                <a:gd name="connsiteX19" fmla="*/ 2710219 w 5217957"/>
                <a:gd name="connsiteY19" fmla="*/ 666410 h 6100079"/>
                <a:gd name="connsiteX20" fmla="*/ 1732642 w 5217957"/>
                <a:gd name="connsiteY20" fmla="*/ 573480 h 6100079"/>
                <a:gd name="connsiteX21" fmla="*/ 870621 w 5217957"/>
                <a:gd name="connsiteY21" fmla="*/ 870402 h 6100079"/>
                <a:gd name="connsiteX22" fmla="*/ 537555 w 5217957"/>
                <a:gd name="connsiteY22" fmla="*/ 1125324 h 6100079"/>
                <a:gd name="connsiteX23" fmla="*/ 306995 w 5217957"/>
                <a:gd name="connsiteY23" fmla="*/ 1493030 h 6100079"/>
                <a:gd name="connsiteX24" fmla="*/ 23579 w 5217957"/>
                <a:gd name="connsiteY24" fmla="*/ 1977465 h 6100079"/>
                <a:gd name="connsiteX25" fmla="*/ 0 w 5217957"/>
                <a:gd name="connsiteY25" fmla="*/ 2014291 h 6100079"/>
                <a:gd name="connsiteX26" fmla="*/ 0 w 5217957"/>
                <a:gd name="connsiteY26" fmla="*/ 915660 h 6100079"/>
                <a:gd name="connsiteX27" fmla="*/ 58609 w 5217957"/>
                <a:gd name="connsiteY27" fmla="*/ 828051 h 6100079"/>
                <a:gd name="connsiteX28" fmla="*/ 590689 w 5217957"/>
                <a:gd name="connsiteY28" fmla="*/ 385385 h 6100079"/>
                <a:gd name="connsiteX29" fmla="*/ 1951394 w 5217957"/>
                <a:gd name="connsiteY29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7957" h="6100079">
                  <a:moveTo>
                    <a:pt x="1951394" y="82"/>
                  </a:moveTo>
                  <a:cubicBezTo>
                    <a:pt x="2237632" y="-2119"/>
                    <a:pt x="2536431" y="40011"/>
                    <a:pt x="2855178" y="125419"/>
                  </a:cubicBezTo>
                  <a:cubicBezTo>
                    <a:pt x="3697704" y="351173"/>
                    <a:pt x="4370491" y="894159"/>
                    <a:pt x="4779341" y="1591542"/>
                  </a:cubicBezTo>
                  <a:cubicBezTo>
                    <a:pt x="5195535" y="2301324"/>
                    <a:pt x="5338357" y="3170855"/>
                    <a:pt x="5108574" y="4028416"/>
                  </a:cubicBezTo>
                  <a:cubicBezTo>
                    <a:pt x="4880820" y="4878406"/>
                    <a:pt x="4165604" y="5079965"/>
                    <a:pt x="3459359" y="5487716"/>
                  </a:cubicBezTo>
                  <a:cubicBezTo>
                    <a:pt x="2753115" y="5895466"/>
                    <a:pt x="2053265" y="6257288"/>
                    <a:pt x="1203275" y="6029534"/>
                  </a:cubicBezTo>
                  <a:cubicBezTo>
                    <a:pt x="739885" y="5905369"/>
                    <a:pt x="366400" y="5685345"/>
                    <a:pt x="59921" y="5396467"/>
                  </a:cubicBezTo>
                  <a:lnTo>
                    <a:pt x="0" y="5333381"/>
                  </a:lnTo>
                  <a:lnTo>
                    <a:pt x="0" y="4427327"/>
                  </a:lnTo>
                  <a:lnTo>
                    <a:pt x="112056" y="4602502"/>
                  </a:lnTo>
                  <a:cubicBezTo>
                    <a:pt x="215300" y="4749260"/>
                    <a:pt x="325419" y="4877443"/>
                    <a:pt x="443875" y="4989110"/>
                  </a:cubicBezTo>
                  <a:cubicBezTo>
                    <a:pt x="700709" y="5231113"/>
                    <a:pt x="996455" y="5394516"/>
                    <a:pt x="1348175" y="5488759"/>
                  </a:cubicBezTo>
                  <a:cubicBezTo>
                    <a:pt x="1633379" y="5565179"/>
                    <a:pt x="1910917" y="5556430"/>
                    <a:pt x="2221463" y="5461704"/>
                  </a:cubicBezTo>
                  <a:cubicBezTo>
                    <a:pt x="2541923" y="5363721"/>
                    <a:pt x="2870374" y="5181404"/>
                    <a:pt x="3179339" y="5003023"/>
                  </a:cubicBezTo>
                  <a:cubicBezTo>
                    <a:pt x="3323713" y="4919760"/>
                    <a:pt x="3463978" y="4846641"/>
                    <a:pt x="3599638" y="4775996"/>
                  </a:cubicBezTo>
                  <a:cubicBezTo>
                    <a:pt x="3862436" y="4639263"/>
                    <a:pt x="4089314" y="4521074"/>
                    <a:pt x="4259765" y="4374667"/>
                  </a:cubicBezTo>
                  <a:cubicBezTo>
                    <a:pt x="4418282" y="4238625"/>
                    <a:pt x="4513201" y="4087280"/>
                    <a:pt x="4567742" y="3883732"/>
                  </a:cubicBezTo>
                  <a:cubicBezTo>
                    <a:pt x="4660420" y="3537853"/>
                    <a:pt x="4682033" y="3184640"/>
                    <a:pt x="4631929" y="2833886"/>
                  </a:cubicBezTo>
                  <a:cubicBezTo>
                    <a:pt x="4583584" y="2494734"/>
                    <a:pt x="4470646" y="2172121"/>
                    <a:pt x="4296412" y="1874932"/>
                  </a:cubicBezTo>
                  <a:cubicBezTo>
                    <a:pt x="3944879" y="1275559"/>
                    <a:pt x="3381537" y="846289"/>
                    <a:pt x="2710219" y="666410"/>
                  </a:cubicBezTo>
                  <a:cubicBezTo>
                    <a:pt x="2349955" y="569877"/>
                    <a:pt x="2030161" y="539483"/>
                    <a:pt x="1732642" y="573480"/>
                  </a:cubicBezTo>
                  <a:cubicBezTo>
                    <a:pt x="1440866" y="606814"/>
                    <a:pt x="1158880" y="703976"/>
                    <a:pt x="870621" y="870402"/>
                  </a:cubicBezTo>
                  <a:cubicBezTo>
                    <a:pt x="670160" y="986048"/>
                    <a:pt x="589753" y="1064195"/>
                    <a:pt x="537555" y="1125324"/>
                  </a:cubicBezTo>
                  <a:cubicBezTo>
                    <a:pt x="463218" y="1212400"/>
                    <a:pt x="397708" y="1330125"/>
                    <a:pt x="306995" y="1493030"/>
                  </a:cubicBezTo>
                  <a:cubicBezTo>
                    <a:pt x="234596" y="1623167"/>
                    <a:pt x="145436" y="1783409"/>
                    <a:pt x="23579" y="1977465"/>
                  </a:cubicBezTo>
                  <a:lnTo>
                    <a:pt x="0" y="2014291"/>
                  </a:lnTo>
                  <a:lnTo>
                    <a:pt x="0" y="915660"/>
                  </a:lnTo>
                  <a:lnTo>
                    <a:pt x="58609" y="828051"/>
                  </a:lnTo>
                  <a:cubicBezTo>
                    <a:pt x="177453" y="670481"/>
                    <a:pt x="325847" y="538291"/>
                    <a:pt x="590689" y="385385"/>
                  </a:cubicBezTo>
                  <a:cubicBezTo>
                    <a:pt x="1032159" y="130559"/>
                    <a:pt x="1474330" y="3750"/>
                    <a:pt x="1951394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C02F14A-1D86-DC78-9995-BC45992EAB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1243013"/>
            <a:ext cx="3855720" cy="4371974"/>
          </a:xfrm>
        </p:spPr>
        <p:txBody>
          <a:bodyPr>
            <a:normAutofit/>
          </a:bodyPr>
          <a:lstStyle/>
          <a:p>
            <a:r>
              <a:rPr lang="en-US" sz="20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Project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273B5F-1F04-5363-868D-5FDF3A0303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72200" y="804672"/>
            <a:ext cx="5221224" cy="5230368"/>
          </a:xfrm>
        </p:spPr>
        <p:txBody>
          <a:bodyPr anchor="ctr">
            <a:normAutofit/>
          </a:bodyPr>
          <a:lstStyle/>
          <a:p>
            <a:pPr marL="342900" marR="0" lvl="0" indent="-342900">
              <a:lnSpc>
                <a:spcPct val="116000"/>
              </a:lnSpc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1200" dirty="0">
                <a:solidFill>
                  <a:schemeClr val="accent6">
                    <a:lumMod val="50000"/>
                  </a:schemeClr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Develop a new waitlist generation feature in CBS for unavailable lockers.</a:t>
            </a:r>
            <a:endParaRPr lang="en-US" sz="1200" dirty="0">
              <a:solidFill>
                <a:schemeClr val="accent6">
                  <a:lumMod val="50000"/>
                </a:schemeClr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342900" marR="0" lvl="0" indent="-342900">
              <a:lnSpc>
                <a:spcPct val="116000"/>
              </a:lnSpc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1200" dirty="0">
                <a:solidFill>
                  <a:schemeClr val="accent6">
                    <a:lumMod val="50000"/>
                  </a:schemeClr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Automate email/SMS notifications for the following scenarios:</a:t>
            </a:r>
            <a:endParaRPr lang="en-US" sz="1200" dirty="0">
              <a:solidFill>
                <a:schemeClr val="accent6">
                  <a:lumMod val="50000"/>
                </a:schemeClr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742950" marR="0" lvl="1" indent="-285750">
              <a:lnSpc>
                <a:spcPct val="116000"/>
              </a:lnSpc>
              <a:spcBef>
                <a:spcPts val="1200"/>
              </a:spcBef>
              <a:spcAft>
                <a:spcPts val="1200"/>
              </a:spcAft>
              <a:buFont typeface="+mj-lt"/>
              <a:buAutoNum type="alphaLcPeriod"/>
            </a:pPr>
            <a:r>
              <a:rPr lang="en-US" sz="1200" dirty="0">
                <a:solidFill>
                  <a:schemeClr val="accent6">
                    <a:lumMod val="50000"/>
                  </a:schemeClr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Locker operation by customers.</a:t>
            </a:r>
            <a:endParaRPr lang="en-US" sz="1200" dirty="0">
              <a:solidFill>
                <a:schemeClr val="accent6">
                  <a:lumMod val="50000"/>
                </a:schemeClr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742950" marR="0" lvl="1" indent="-285750">
              <a:lnSpc>
                <a:spcPct val="116000"/>
              </a:lnSpc>
              <a:spcBef>
                <a:spcPts val="1200"/>
              </a:spcBef>
              <a:spcAft>
                <a:spcPts val="1200"/>
              </a:spcAft>
              <a:buFont typeface="+mj-lt"/>
              <a:buAutoNum type="alphaLcPeriod"/>
            </a:pPr>
            <a:r>
              <a:rPr lang="en-US" sz="1200" dirty="0">
                <a:solidFill>
                  <a:schemeClr val="accent6">
                    <a:lumMod val="50000"/>
                  </a:schemeClr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Customer forgets to properly close their locker.</a:t>
            </a:r>
            <a:endParaRPr lang="en-US" sz="1200" dirty="0">
              <a:solidFill>
                <a:schemeClr val="accent6">
                  <a:lumMod val="50000"/>
                </a:schemeClr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742950" marR="0" lvl="1" indent="-285750">
              <a:lnSpc>
                <a:spcPct val="116000"/>
              </a:lnSpc>
              <a:spcBef>
                <a:spcPts val="1200"/>
              </a:spcBef>
              <a:spcAft>
                <a:spcPts val="1200"/>
              </a:spcAft>
              <a:buFont typeface="+mj-lt"/>
              <a:buAutoNum type="alphaLcPeriod"/>
            </a:pPr>
            <a:r>
              <a:rPr lang="en-US" sz="1200" dirty="0">
                <a:solidFill>
                  <a:schemeClr val="accent6">
                    <a:lumMod val="50000"/>
                  </a:schemeClr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Locker break-open due to overdue rent.</a:t>
            </a:r>
            <a:endParaRPr lang="en-US" sz="1200" dirty="0">
              <a:solidFill>
                <a:schemeClr val="accent6">
                  <a:lumMod val="50000"/>
                </a:schemeClr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742950" marR="0" lvl="1" indent="-285750">
              <a:lnSpc>
                <a:spcPct val="116000"/>
              </a:lnSpc>
              <a:spcBef>
                <a:spcPts val="1200"/>
              </a:spcBef>
              <a:spcAft>
                <a:spcPts val="1200"/>
              </a:spcAft>
              <a:buFont typeface="+mj-lt"/>
              <a:buAutoNum type="alphaLcPeriod"/>
            </a:pPr>
            <a:r>
              <a:rPr lang="en-US" sz="1200" dirty="0">
                <a:solidFill>
                  <a:schemeClr val="accent6">
                    <a:lumMod val="50000"/>
                  </a:schemeClr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Locker attachment under law enforcement orders.</a:t>
            </a:r>
            <a:endParaRPr lang="en-US" sz="1200" dirty="0">
              <a:solidFill>
                <a:schemeClr val="accent6">
                  <a:lumMod val="50000"/>
                </a:schemeClr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342900" marR="0" lvl="0" indent="-342900">
              <a:lnSpc>
                <a:spcPct val="116000"/>
              </a:lnSpc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1200" dirty="0">
                <a:solidFill>
                  <a:schemeClr val="accent6">
                    <a:lumMod val="50000"/>
                  </a:schemeClr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Integrate enhancements seamlessly into the existing locker module.</a:t>
            </a:r>
            <a:endParaRPr lang="en-US" sz="1200" dirty="0">
              <a:solidFill>
                <a:schemeClr val="accent6">
                  <a:lumMod val="50000"/>
                </a:schemeClr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342900" marR="0" lvl="0" indent="-342900">
              <a:lnSpc>
                <a:spcPct val="116000"/>
              </a:lnSpc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1200" dirty="0">
                <a:solidFill>
                  <a:schemeClr val="accent6">
                    <a:lumMod val="50000"/>
                  </a:schemeClr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Ensure compliance with the RBI circular’s requirements.</a:t>
            </a:r>
            <a:endParaRPr lang="en-US" sz="1200" dirty="0">
              <a:solidFill>
                <a:schemeClr val="accent6">
                  <a:lumMod val="50000"/>
                </a:schemeClr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7763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A9D6FA7D-2AE9-E49B-E142-B3E819A51CA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8873D23-2DCF-4B31-A009-95721C06E8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13EF075-D4EF-4929-ADBC-91B27DA199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AA26DFA-AAB2-4973-9C17-16D587C7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1863" y="508838"/>
            <a:ext cx="5217958" cy="6239661"/>
            <a:chOff x="-19221" y="251144"/>
            <a:chExt cx="5217958" cy="6239661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3F407F11-7321-4BF6-8536-CCE8E34245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251144"/>
              <a:ext cx="5187198" cy="6239661"/>
            </a:xfrm>
            <a:custGeom>
              <a:avLst/>
              <a:gdLst>
                <a:gd name="connsiteX0" fmla="*/ 2011811 w 5187198"/>
                <a:gd name="connsiteY0" fmla="*/ 4 h 6239661"/>
                <a:gd name="connsiteX1" fmla="*/ 2617011 w 5187198"/>
                <a:gd name="connsiteY1" fmla="*/ 70590 h 6239661"/>
                <a:gd name="connsiteX2" fmla="*/ 2690321 w 5187198"/>
                <a:gd name="connsiteY2" fmla="*/ 88146 h 6239661"/>
                <a:gd name="connsiteX3" fmla="*/ 2726863 w 5187198"/>
                <a:gd name="connsiteY3" fmla="*/ 97127 h 6239661"/>
                <a:gd name="connsiteX4" fmla="*/ 2762951 w 5187198"/>
                <a:gd name="connsiteY4" fmla="*/ 107375 h 6239661"/>
                <a:gd name="connsiteX5" fmla="*/ 2834843 w 5187198"/>
                <a:gd name="connsiteY5" fmla="*/ 128493 h 6239661"/>
                <a:gd name="connsiteX6" fmla="*/ 2906574 w 5187198"/>
                <a:gd name="connsiteY6" fmla="*/ 151076 h 6239661"/>
                <a:gd name="connsiteX7" fmla="*/ 3049504 w 5187198"/>
                <a:gd name="connsiteY7" fmla="*/ 202124 h 6239661"/>
                <a:gd name="connsiteX8" fmla="*/ 3189518 w 5187198"/>
                <a:gd name="connsiteY8" fmla="*/ 260159 h 6239661"/>
                <a:gd name="connsiteX9" fmla="*/ 3326048 w 5187198"/>
                <a:gd name="connsiteY9" fmla="*/ 325143 h 6239661"/>
                <a:gd name="connsiteX10" fmla="*/ 3459166 w 5187198"/>
                <a:gd name="connsiteY10" fmla="*/ 395936 h 6239661"/>
                <a:gd name="connsiteX11" fmla="*/ 3588578 w 5187198"/>
                <a:gd name="connsiteY11" fmla="*/ 472343 h 6239661"/>
                <a:gd name="connsiteX12" fmla="*/ 3651864 w 5187198"/>
                <a:gd name="connsiteY12" fmla="*/ 512600 h 6239661"/>
                <a:gd name="connsiteX13" fmla="*/ 3714514 w 5187198"/>
                <a:gd name="connsiteY13" fmla="*/ 553499 h 6239661"/>
                <a:gd name="connsiteX14" fmla="*/ 4181221 w 5187198"/>
                <a:gd name="connsiteY14" fmla="*/ 922912 h 6239661"/>
                <a:gd name="connsiteX15" fmla="*/ 4582963 w 5187198"/>
                <a:gd name="connsiteY15" fmla="*/ 1358264 h 6239661"/>
                <a:gd name="connsiteX16" fmla="*/ 4670721 w 5187198"/>
                <a:gd name="connsiteY16" fmla="*/ 1477644 h 6239661"/>
                <a:gd name="connsiteX17" fmla="*/ 4752378 w 5187198"/>
                <a:gd name="connsiteY17" fmla="*/ 1601187 h 6239661"/>
                <a:gd name="connsiteX18" fmla="*/ 4772168 w 5187198"/>
                <a:gd name="connsiteY18" fmla="*/ 1632456 h 6239661"/>
                <a:gd name="connsiteX19" fmla="*/ 4782117 w 5187198"/>
                <a:gd name="connsiteY19" fmla="*/ 1648104 h 6239661"/>
                <a:gd name="connsiteX20" fmla="*/ 4791381 w 5187198"/>
                <a:gd name="connsiteY20" fmla="*/ 1664150 h 6239661"/>
                <a:gd name="connsiteX21" fmla="*/ 4828190 w 5187198"/>
                <a:gd name="connsiteY21" fmla="*/ 1728379 h 6239661"/>
                <a:gd name="connsiteX22" fmla="*/ 4864832 w 5187198"/>
                <a:gd name="connsiteY22" fmla="*/ 1792796 h 6239661"/>
                <a:gd name="connsiteX23" fmla="*/ 4899201 w 5187198"/>
                <a:gd name="connsiteY23" fmla="*/ 1858342 h 6239661"/>
                <a:gd name="connsiteX24" fmla="*/ 4933266 w 5187198"/>
                <a:gd name="connsiteY24" fmla="*/ 1924155 h 6239661"/>
                <a:gd name="connsiteX25" fmla="*/ 4964403 w 5187198"/>
                <a:gd name="connsiteY25" fmla="*/ 1991384 h 6239661"/>
                <a:gd name="connsiteX26" fmla="*/ 4995019 w 5187198"/>
                <a:gd name="connsiteY26" fmla="*/ 2058823 h 6239661"/>
                <a:gd name="connsiteX27" fmla="*/ 5021999 w 5187198"/>
                <a:gd name="connsiteY27" fmla="*/ 2127723 h 6239661"/>
                <a:gd name="connsiteX28" fmla="*/ 5048321 w 5187198"/>
                <a:gd name="connsiteY28" fmla="*/ 2196908 h 6239661"/>
                <a:gd name="connsiteX29" fmla="*/ 5070546 w 5187198"/>
                <a:gd name="connsiteY29" fmla="*/ 2267547 h 6239661"/>
                <a:gd name="connsiteX30" fmla="*/ 5092171 w 5187198"/>
                <a:gd name="connsiteY30" fmla="*/ 2338256 h 6239661"/>
                <a:gd name="connsiteX31" fmla="*/ 5110305 w 5187198"/>
                <a:gd name="connsiteY31" fmla="*/ 2409886 h 6239661"/>
                <a:gd name="connsiteX32" fmla="*/ 5186393 w 5187198"/>
                <a:gd name="connsiteY32" fmla="*/ 2992022 h 6239661"/>
                <a:gd name="connsiteX33" fmla="*/ 5149045 w 5187198"/>
                <a:gd name="connsiteY33" fmla="*/ 3571816 h 6239661"/>
                <a:gd name="connsiteX34" fmla="*/ 5126572 w 5187198"/>
                <a:gd name="connsiteY34" fmla="*/ 3714520 h 6239661"/>
                <a:gd name="connsiteX35" fmla="*/ 5099067 w 5187198"/>
                <a:gd name="connsiteY35" fmla="*/ 3856108 h 6239661"/>
                <a:gd name="connsiteX36" fmla="*/ 5095699 w 5187198"/>
                <a:gd name="connsiteY36" fmla="*/ 3873868 h 6239661"/>
                <a:gd name="connsiteX37" fmla="*/ 5091573 w 5187198"/>
                <a:gd name="connsiteY37" fmla="*/ 3891426 h 6239661"/>
                <a:gd name="connsiteX38" fmla="*/ 5083324 w 5187198"/>
                <a:gd name="connsiteY38" fmla="*/ 3926541 h 6239661"/>
                <a:gd name="connsiteX39" fmla="*/ 5067256 w 5187198"/>
                <a:gd name="connsiteY39" fmla="*/ 3996889 h 6239661"/>
                <a:gd name="connsiteX40" fmla="*/ 5059194 w 5187198"/>
                <a:gd name="connsiteY40" fmla="*/ 4032171 h 6239661"/>
                <a:gd name="connsiteX41" fmla="*/ 5049522 w 5187198"/>
                <a:gd name="connsiteY41" fmla="*/ 4067833 h 6239661"/>
                <a:gd name="connsiteX42" fmla="*/ 5040067 w 5187198"/>
                <a:gd name="connsiteY42" fmla="*/ 4103553 h 6239661"/>
                <a:gd name="connsiteX43" fmla="*/ 5028960 w 5187198"/>
                <a:gd name="connsiteY43" fmla="*/ 4138946 h 6239661"/>
                <a:gd name="connsiteX44" fmla="*/ 4917351 w 5187198"/>
                <a:gd name="connsiteY44" fmla="*/ 4417041 h 6239661"/>
                <a:gd name="connsiteX45" fmla="*/ 4756163 w 5187198"/>
                <a:gd name="connsiteY45" fmla="*/ 4676402 h 6239661"/>
                <a:gd name="connsiteX46" fmla="*/ 4322493 w 5187198"/>
                <a:gd name="connsiteY46" fmla="*/ 5105604 h 6239661"/>
                <a:gd name="connsiteX47" fmla="*/ 3840510 w 5187198"/>
                <a:gd name="connsiteY47" fmla="*/ 5429590 h 6239661"/>
                <a:gd name="connsiteX48" fmla="*/ 3606447 w 5187198"/>
                <a:gd name="connsiteY48" fmla="*/ 5572862 h 6239661"/>
                <a:gd name="connsiteX49" fmla="*/ 3488814 w 5187198"/>
                <a:gd name="connsiteY49" fmla="*/ 5647178 h 6239661"/>
                <a:gd name="connsiteX50" fmla="*/ 3365864 w 5187198"/>
                <a:gd name="connsiteY50" fmla="*/ 5722735 h 6239661"/>
                <a:gd name="connsiteX51" fmla="*/ 2839486 w 5187198"/>
                <a:gd name="connsiteY51" fmla="*/ 5999120 h 6239661"/>
                <a:gd name="connsiteX52" fmla="*/ 2242423 w 5187198"/>
                <a:gd name="connsiteY52" fmla="*/ 6192346 h 6239661"/>
                <a:gd name="connsiteX53" fmla="*/ 1589380 w 5187198"/>
                <a:gd name="connsiteY53" fmla="*/ 6230657 h 6239661"/>
                <a:gd name="connsiteX54" fmla="*/ 1548244 w 5187198"/>
                <a:gd name="connsiteY54" fmla="*/ 6226706 h 6239661"/>
                <a:gd name="connsiteX55" fmla="*/ 1507348 w 5187198"/>
                <a:gd name="connsiteY55" fmla="*/ 6221428 h 6239661"/>
                <a:gd name="connsiteX56" fmla="*/ 1466401 w 5187198"/>
                <a:gd name="connsiteY56" fmla="*/ 6215904 h 6239661"/>
                <a:gd name="connsiteX57" fmla="*/ 1425773 w 5187198"/>
                <a:gd name="connsiteY57" fmla="*/ 6209191 h 6239661"/>
                <a:gd name="connsiteX58" fmla="*/ 1344960 w 5187198"/>
                <a:gd name="connsiteY58" fmla="*/ 6193681 h 6239661"/>
                <a:gd name="connsiteX59" fmla="*/ 1265007 w 5187198"/>
                <a:gd name="connsiteY59" fmla="*/ 6175388 h 6239661"/>
                <a:gd name="connsiteX60" fmla="*/ 1225415 w 5187198"/>
                <a:gd name="connsiteY60" fmla="*/ 6165243 h 6239661"/>
                <a:gd name="connsiteX61" fmla="*/ 1186567 w 5187198"/>
                <a:gd name="connsiteY61" fmla="*/ 6154486 h 6239661"/>
                <a:gd name="connsiteX62" fmla="*/ 1111158 w 5187198"/>
                <a:gd name="connsiteY62" fmla="*/ 6130918 h 6239661"/>
                <a:gd name="connsiteX63" fmla="*/ 1035915 w 5187198"/>
                <a:gd name="connsiteY63" fmla="*/ 6107163 h 6239661"/>
                <a:gd name="connsiteX64" fmla="*/ 961579 w 5187198"/>
                <a:gd name="connsiteY64" fmla="*/ 6079594 h 6239661"/>
                <a:gd name="connsiteX65" fmla="*/ 395297 w 5187198"/>
                <a:gd name="connsiteY65" fmla="*/ 5792812 h 6239661"/>
                <a:gd name="connsiteX66" fmla="*/ 265239 w 5187198"/>
                <a:gd name="connsiteY66" fmla="*/ 5701511 h 6239661"/>
                <a:gd name="connsiteX67" fmla="*/ 233756 w 5187198"/>
                <a:gd name="connsiteY67" fmla="*/ 5677542 h 6239661"/>
                <a:gd name="connsiteX68" fmla="*/ 202800 w 5187198"/>
                <a:gd name="connsiteY68" fmla="*/ 5652902 h 6239661"/>
                <a:gd name="connsiteX69" fmla="*/ 140918 w 5187198"/>
                <a:gd name="connsiteY69" fmla="*/ 5603515 h 6239661"/>
                <a:gd name="connsiteX70" fmla="*/ 110625 w 5187198"/>
                <a:gd name="connsiteY70" fmla="*/ 5578127 h 6239661"/>
                <a:gd name="connsiteX71" fmla="*/ 95631 w 5187198"/>
                <a:gd name="connsiteY71" fmla="*/ 5565299 h 6239661"/>
                <a:gd name="connsiteX72" fmla="*/ 81966 w 5187198"/>
                <a:gd name="connsiteY72" fmla="*/ 5550973 h 6239661"/>
                <a:gd name="connsiteX73" fmla="*/ 27991 w 5187198"/>
                <a:gd name="connsiteY73" fmla="*/ 5493272 h 6239661"/>
                <a:gd name="connsiteX74" fmla="*/ 1454 w 5187198"/>
                <a:gd name="connsiteY74" fmla="*/ 5464252 h 6239661"/>
                <a:gd name="connsiteX75" fmla="*/ 0 w 5187198"/>
                <a:gd name="connsiteY75" fmla="*/ 5462518 h 6239661"/>
                <a:gd name="connsiteX76" fmla="*/ 0 w 5187198"/>
                <a:gd name="connsiteY76" fmla="*/ 4720187 h 6239661"/>
                <a:gd name="connsiteX77" fmla="*/ 109684 w 5187198"/>
                <a:gd name="connsiteY77" fmla="*/ 4836724 h 6239661"/>
                <a:gd name="connsiteX78" fmla="*/ 306959 w 5187198"/>
                <a:gd name="connsiteY78" fmla="*/ 5007200 h 6239661"/>
                <a:gd name="connsiteX79" fmla="*/ 358101 w 5187198"/>
                <a:gd name="connsiteY79" fmla="*/ 5046057 h 6239661"/>
                <a:gd name="connsiteX80" fmla="*/ 383328 w 5187198"/>
                <a:gd name="connsiteY80" fmla="*/ 5065684 h 6239661"/>
                <a:gd name="connsiteX81" fmla="*/ 409503 w 5187198"/>
                <a:gd name="connsiteY81" fmla="*/ 5083942 h 6239661"/>
                <a:gd name="connsiteX82" fmla="*/ 461889 w 5187198"/>
                <a:gd name="connsiteY82" fmla="*/ 5119888 h 6239661"/>
                <a:gd name="connsiteX83" fmla="*/ 474883 w 5187198"/>
                <a:gd name="connsiteY83" fmla="*/ 5128933 h 6239661"/>
                <a:gd name="connsiteX84" fmla="*/ 486410 w 5187198"/>
                <a:gd name="connsiteY84" fmla="*/ 5139557 h 6239661"/>
                <a:gd name="connsiteX85" fmla="*/ 510852 w 5187198"/>
                <a:gd name="connsiteY85" fmla="*/ 5159089 h 6239661"/>
                <a:gd name="connsiteX86" fmla="*/ 560653 w 5187198"/>
                <a:gd name="connsiteY86" fmla="*/ 5196893 h 6239661"/>
                <a:gd name="connsiteX87" fmla="*/ 585485 w 5187198"/>
                <a:gd name="connsiteY87" fmla="*/ 5215834 h 6239661"/>
                <a:gd name="connsiteX88" fmla="*/ 610707 w 5187198"/>
                <a:gd name="connsiteY88" fmla="*/ 5234185 h 6239661"/>
                <a:gd name="connsiteX89" fmla="*/ 714768 w 5187198"/>
                <a:gd name="connsiteY89" fmla="*/ 5303103 h 6239661"/>
                <a:gd name="connsiteX90" fmla="*/ 1166634 w 5187198"/>
                <a:gd name="connsiteY90" fmla="*/ 5513322 h 6239661"/>
                <a:gd name="connsiteX91" fmla="*/ 1225991 w 5187198"/>
                <a:gd name="connsiteY91" fmla="*/ 5533632 h 6239661"/>
                <a:gd name="connsiteX92" fmla="*/ 1286680 w 5187198"/>
                <a:gd name="connsiteY92" fmla="*/ 5550705 h 6239661"/>
                <a:gd name="connsiteX93" fmla="*/ 1347310 w 5187198"/>
                <a:gd name="connsiteY93" fmla="*/ 5567995 h 6239661"/>
                <a:gd name="connsiteX94" fmla="*/ 1377002 w 5187198"/>
                <a:gd name="connsiteY94" fmla="*/ 5575719 h 6239661"/>
                <a:gd name="connsiteX95" fmla="*/ 1406328 w 5187198"/>
                <a:gd name="connsiteY95" fmla="*/ 5582649 h 6239661"/>
                <a:gd name="connsiteX96" fmla="*/ 1465060 w 5187198"/>
                <a:gd name="connsiteY96" fmla="*/ 5594909 h 6239661"/>
                <a:gd name="connsiteX97" fmla="*/ 1523881 w 5187198"/>
                <a:gd name="connsiteY97" fmla="*/ 5605105 h 6239661"/>
                <a:gd name="connsiteX98" fmla="*/ 1553325 w 5187198"/>
                <a:gd name="connsiteY98" fmla="*/ 5609865 h 6239661"/>
                <a:gd name="connsiteX99" fmla="*/ 1582813 w 5187198"/>
                <a:gd name="connsiteY99" fmla="*/ 5613593 h 6239661"/>
                <a:gd name="connsiteX100" fmla="*/ 1612301 w 5187198"/>
                <a:gd name="connsiteY100" fmla="*/ 5617321 h 6239661"/>
                <a:gd name="connsiteX101" fmla="*/ 1641863 w 5187198"/>
                <a:gd name="connsiteY101" fmla="*/ 5619910 h 6239661"/>
                <a:gd name="connsiteX102" fmla="*/ 2117508 w 5187198"/>
                <a:gd name="connsiteY102" fmla="*/ 5595156 h 6239661"/>
                <a:gd name="connsiteX103" fmla="*/ 2597368 w 5187198"/>
                <a:gd name="connsiteY103" fmla="*/ 5447381 h 6239661"/>
                <a:gd name="connsiteX104" fmla="*/ 3082968 w 5187198"/>
                <a:gd name="connsiteY104" fmla="*/ 5223245 h 6239661"/>
                <a:gd name="connsiteX105" fmla="*/ 3334855 w 5187198"/>
                <a:gd name="connsiteY105" fmla="*/ 5097383 h 6239661"/>
                <a:gd name="connsiteX106" fmla="*/ 3599509 w 5187198"/>
                <a:gd name="connsiteY106" fmla="*/ 4976217 h 6239661"/>
                <a:gd name="connsiteX107" fmla="*/ 4112002 w 5187198"/>
                <a:gd name="connsiteY107" fmla="*/ 4766359 h 6239661"/>
                <a:gd name="connsiteX108" fmla="*/ 4348983 w 5187198"/>
                <a:gd name="connsiteY108" fmla="*/ 4649833 h 6239661"/>
                <a:gd name="connsiteX109" fmla="*/ 4560505 w 5187198"/>
                <a:gd name="connsiteY109" fmla="*/ 4501564 h 6239661"/>
                <a:gd name="connsiteX110" fmla="*/ 4731963 w 5187198"/>
                <a:gd name="connsiteY110" fmla="*/ 4309870 h 6239661"/>
                <a:gd name="connsiteX111" fmla="*/ 4852344 w 5187198"/>
                <a:gd name="connsiteY111" fmla="*/ 4078640 h 6239661"/>
                <a:gd name="connsiteX112" fmla="*/ 4863972 w 5187198"/>
                <a:gd name="connsiteY112" fmla="*/ 4047790 h 6239661"/>
                <a:gd name="connsiteX113" fmla="*/ 4874144 w 5187198"/>
                <a:gd name="connsiteY113" fmla="*/ 4016320 h 6239661"/>
                <a:gd name="connsiteX114" fmla="*/ 4884127 w 5187198"/>
                <a:gd name="connsiteY114" fmla="*/ 3984682 h 6239661"/>
                <a:gd name="connsiteX115" fmla="*/ 4892800 w 5187198"/>
                <a:gd name="connsiteY115" fmla="*/ 3951883 h 6239661"/>
                <a:gd name="connsiteX116" fmla="*/ 4909526 w 5187198"/>
                <a:gd name="connsiteY116" fmla="*/ 3886001 h 6239661"/>
                <a:gd name="connsiteX117" fmla="*/ 4917687 w 5187198"/>
                <a:gd name="connsiteY117" fmla="*/ 3852948 h 6239661"/>
                <a:gd name="connsiteX118" fmla="*/ 4921768 w 5187198"/>
                <a:gd name="connsiteY118" fmla="*/ 3836422 h 6239661"/>
                <a:gd name="connsiteX119" fmla="*/ 4924845 w 5187198"/>
                <a:gd name="connsiteY119" fmla="*/ 3819742 h 6239661"/>
                <a:gd name="connsiteX120" fmla="*/ 4948230 w 5187198"/>
                <a:gd name="connsiteY120" fmla="*/ 3685744 h 6239661"/>
                <a:gd name="connsiteX121" fmla="*/ 4962782 w 5187198"/>
                <a:gd name="connsiteY121" fmla="*/ 3550540 h 6239661"/>
                <a:gd name="connsiteX122" fmla="*/ 4939468 w 5187198"/>
                <a:gd name="connsiteY122" fmla="*/ 3010249 h 6239661"/>
                <a:gd name="connsiteX123" fmla="*/ 4816901 w 5187198"/>
                <a:gd name="connsiteY123" fmla="*/ 2488224 h 6239661"/>
                <a:gd name="connsiteX124" fmla="*/ 4797005 w 5187198"/>
                <a:gd name="connsiteY124" fmla="*/ 2424470 h 6239661"/>
                <a:gd name="connsiteX125" fmla="*/ 4774433 w 5187198"/>
                <a:gd name="connsiteY125" fmla="*/ 2361620 h 6239661"/>
                <a:gd name="connsiteX126" fmla="*/ 4752459 w 5187198"/>
                <a:gd name="connsiteY126" fmla="*/ 2298700 h 6239661"/>
                <a:gd name="connsiteX127" fmla="*/ 4728083 w 5187198"/>
                <a:gd name="connsiteY127" fmla="*/ 2236526 h 6239661"/>
                <a:gd name="connsiteX128" fmla="*/ 4704471 w 5187198"/>
                <a:gd name="connsiteY128" fmla="*/ 2174095 h 6239661"/>
                <a:gd name="connsiteX129" fmla="*/ 4678399 w 5187198"/>
                <a:gd name="connsiteY129" fmla="*/ 2112626 h 6239661"/>
                <a:gd name="connsiteX130" fmla="*/ 4652601 w 5187198"/>
                <a:gd name="connsiteY130" fmla="*/ 2050999 h 6239661"/>
                <a:gd name="connsiteX131" fmla="*/ 4624205 w 5187198"/>
                <a:gd name="connsiteY131" fmla="*/ 1990415 h 6239661"/>
                <a:gd name="connsiteX132" fmla="*/ 4595398 w 5187198"/>
                <a:gd name="connsiteY132" fmla="*/ 1930069 h 6239661"/>
                <a:gd name="connsiteX133" fmla="*/ 4563827 w 5187198"/>
                <a:gd name="connsiteY133" fmla="*/ 1870952 h 6239661"/>
                <a:gd name="connsiteX134" fmla="*/ 4531433 w 5187198"/>
                <a:gd name="connsiteY134" fmla="*/ 1812311 h 6239661"/>
                <a:gd name="connsiteX135" fmla="*/ 4523315 w 5187198"/>
                <a:gd name="connsiteY135" fmla="*/ 1797616 h 6239661"/>
                <a:gd name="connsiteX136" fmla="*/ 4514482 w 5187198"/>
                <a:gd name="connsiteY136" fmla="*/ 1783425 h 6239661"/>
                <a:gd name="connsiteX137" fmla="*/ 4496845 w 5187198"/>
                <a:gd name="connsiteY137" fmla="*/ 1754936 h 6239661"/>
                <a:gd name="connsiteX138" fmla="*/ 4461463 w 5187198"/>
                <a:gd name="connsiteY138" fmla="*/ 1697929 h 6239661"/>
                <a:gd name="connsiteX139" fmla="*/ 4452660 w 5187198"/>
                <a:gd name="connsiteY139" fmla="*/ 1683629 h 6239661"/>
                <a:gd name="connsiteX140" fmla="*/ 4443141 w 5187198"/>
                <a:gd name="connsiteY140" fmla="*/ 1669834 h 6239661"/>
                <a:gd name="connsiteX141" fmla="*/ 4424241 w 5187198"/>
                <a:gd name="connsiteY141" fmla="*/ 1642166 h 6239661"/>
                <a:gd name="connsiteX142" fmla="*/ 4346886 w 5187198"/>
                <a:gd name="connsiteY142" fmla="*/ 1532412 h 6239661"/>
                <a:gd name="connsiteX143" fmla="*/ 3985497 w 5187198"/>
                <a:gd name="connsiteY143" fmla="*/ 1134649 h 6239661"/>
                <a:gd name="connsiteX144" fmla="*/ 3545665 w 5187198"/>
                <a:gd name="connsiteY144" fmla="*/ 825877 h 6239661"/>
                <a:gd name="connsiteX145" fmla="*/ 3486190 w 5187198"/>
                <a:gd name="connsiteY145" fmla="*/ 794756 h 6239661"/>
                <a:gd name="connsiteX146" fmla="*/ 3426182 w 5187198"/>
                <a:gd name="connsiteY146" fmla="*/ 764765 h 6239661"/>
                <a:gd name="connsiteX147" fmla="*/ 3365044 w 5187198"/>
                <a:gd name="connsiteY147" fmla="*/ 737255 h 6239661"/>
                <a:gd name="connsiteX148" fmla="*/ 3334529 w 5187198"/>
                <a:gd name="connsiteY148" fmla="*/ 723514 h 6239661"/>
                <a:gd name="connsiteX149" fmla="*/ 3303733 w 5187198"/>
                <a:gd name="connsiteY149" fmla="*/ 710395 h 6239661"/>
                <a:gd name="connsiteX150" fmla="*/ 3179033 w 5187198"/>
                <a:gd name="connsiteY150" fmla="*/ 662259 h 6239661"/>
                <a:gd name="connsiteX151" fmla="*/ 3052408 w 5187198"/>
                <a:gd name="connsiteY151" fmla="*/ 620447 h 6239661"/>
                <a:gd name="connsiteX152" fmla="*/ 2924325 w 5187198"/>
                <a:gd name="connsiteY152" fmla="*/ 584505 h 6239661"/>
                <a:gd name="connsiteX153" fmla="*/ 2859667 w 5187198"/>
                <a:gd name="connsiteY153" fmla="*/ 569266 h 6239661"/>
                <a:gd name="connsiteX154" fmla="*/ 2795226 w 5187198"/>
                <a:gd name="connsiteY154" fmla="*/ 554085 h 6239661"/>
                <a:gd name="connsiteX155" fmla="*/ 2729702 w 5187198"/>
                <a:gd name="connsiteY155" fmla="*/ 540354 h 6239661"/>
                <a:gd name="connsiteX156" fmla="*/ 2663758 w 5187198"/>
                <a:gd name="connsiteY156" fmla="*/ 527322 h 6239661"/>
                <a:gd name="connsiteX157" fmla="*/ 2630927 w 5187198"/>
                <a:gd name="connsiteY157" fmla="*/ 520495 h 6239661"/>
                <a:gd name="connsiteX158" fmla="*/ 2597965 w 5187198"/>
                <a:gd name="connsiteY158" fmla="*/ 515024 h 6239661"/>
                <a:gd name="connsiteX159" fmla="*/ 2532205 w 5187198"/>
                <a:gd name="connsiteY159" fmla="*/ 503895 h 6239661"/>
                <a:gd name="connsiteX160" fmla="*/ 2010064 w 5187198"/>
                <a:gd name="connsiteY160" fmla="*/ 452552 h 6239661"/>
                <a:gd name="connsiteX161" fmla="*/ 1494552 w 5187198"/>
                <a:gd name="connsiteY161" fmla="*/ 485055 h 6239661"/>
                <a:gd name="connsiteX162" fmla="*/ 1366896 w 5187198"/>
                <a:gd name="connsiteY162" fmla="*/ 509389 h 6239661"/>
                <a:gd name="connsiteX163" fmla="*/ 1240175 w 5187198"/>
                <a:gd name="connsiteY163" fmla="*/ 541045 h 6239661"/>
                <a:gd name="connsiteX164" fmla="*/ 1177438 w 5187198"/>
                <a:gd name="connsiteY164" fmla="*/ 560170 h 6239661"/>
                <a:gd name="connsiteX165" fmla="*/ 1145987 w 5187198"/>
                <a:gd name="connsiteY165" fmla="*/ 569826 h 6239661"/>
                <a:gd name="connsiteX166" fmla="*/ 1130315 w 5187198"/>
                <a:gd name="connsiteY166" fmla="*/ 574669 h 6239661"/>
                <a:gd name="connsiteX167" fmla="*/ 1114873 w 5187198"/>
                <a:gd name="connsiteY167" fmla="*/ 580384 h 6239661"/>
                <a:gd name="connsiteX168" fmla="*/ 1052839 w 5187198"/>
                <a:gd name="connsiteY168" fmla="*/ 602943 h 6239661"/>
                <a:gd name="connsiteX169" fmla="*/ 991135 w 5187198"/>
                <a:gd name="connsiteY169" fmla="*/ 626866 h 6239661"/>
                <a:gd name="connsiteX170" fmla="*/ 930179 w 5187198"/>
                <a:gd name="connsiteY170" fmla="*/ 653191 h 6239661"/>
                <a:gd name="connsiteX171" fmla="*/ 869768 w 5187198"/>
                <a:gd name="connsiteY171" fmla="*/ 680937 h 6239661"/>
                <a:gd name="connsiteX172" fmla="*/ 810085 w 5187198"/>
                <a:gd name="connsiteY172" fmla="*/ 710734 h 6239661"/>
                <a:gd name="connsiteX173" fmla="*/ 751220 w 5187198"/>
                <a:gd name="connsiteY173" fmla="*/ 741794 h 6239661"/>
                <a:gd name="connsiteX174" fmla="*/ 532669 w 5187198"/>
                <a:gd name="connsiteY174" fmla="*/ 881688 h 6239661"/>
                <a:gd name="connsiteX175" fmla="*/ 354185 w 5187198"/>
                <a:gd name="connsiteY175" fmla="*/ 1050286 h 6239661"/>
                <a:gd name="connsiteX176" fmla="*/ 315980 w 5187198"/>
                <a:gd name="connsiteY176" fmla="*/ 1098125 h 6239661"/>
                <a:gd name="connsiteX177" fmla="*/ 280345 w 5187198"/>
                <a:gd name="connsiteY177" fmla="*/ 1149782 h 6239661"/>
                <a:gd name="connsiteX178" fmla="*/ 245890 w 5187198"/>
                <a:gd name="connsiteY178" fmla="*/ 1203959 h 6239661"/>
                <a:gd name="connsiteX179" fmla="*/ 212162 w 5187198"/>
                <a:gd name="connsiteY179" fmla="*/ 1260184 h 6239661"/>
                <a:gd name="connsiteX180" fmla="*/ 80716 w 5187198"/>
                <a:gd name="connsiteY180" fmla="*/ 1502476 h 6239661"/>
                <a:gd name="connsiteX181" fmla="*/ 0 w 5187198"/>
                <a:gd name="connsiteY181" fmla="*/ 1648841 h 6239661"/>
                <a:gd name="connsiteX182" fmla="*/ 0 w 5187198"/>
                <a:gd name="connsiteY182" fmla="*/ 954863 h 6239661"/>
                <a:gd name="connsiteX183" fmla="*/ 43491 w 5187198"/>
                <a:gd name="connsiteY183" fmla="*/ 895513 h 6239661"/>
                <a:gd name="connsiteX184" fmla="*/ 93923 w 5187198"/>
                <a:gd name="connsiteY184" fmla="*/ 834489 h 6239661"/>
                <a:gd name="connsiteX185" fmla="*/ 323465 w 5187198"/>
                <a:gd name="connsiteY185" fmla="*/ 617671 h 6239661"/>
                <a:gd name="connsiteX186" fmla="*/ 574777 w 5187198"/>
                <a:gd name="connsiteY186" fmla="*/ 446794 h 6239661"/>
                <a:gd name="connsiteX187" fmla="*/ 638943 w 5187198"/>
                <a:gd name="connsiteY187" fmla="*/ 408925 h 6239661"/>
                <a:gd name="connsiteX188" fmla="*/ 703505 w 5187198"/>
                <a:gd name="connsiteY188" fmla="*/ 371742 h 6239661"/>
                <a:gd name="connsiteX189" fmla="*/ 769262 w 5187198"/>
                <a:gd name="connsiteY189" fmla="*/ 336154 h 6239661"/>
                <a:gd name="connsiteX190" fmla="*/ 835552 w 5187198"/>
                <a:gd name="connsiteY190" fmla="*/ 301173 h 6239661"/>
                <a:gd name="connsiteX191" fmla="*/ 902979 w 5187198"/>
                <a:gd name="connsiteY191" fmla="*/ 268004 h 6239661"/>
                <a:gd name="connsiteX192" fmla="*/ 971127 w 5187198"/>
                <a:gd name="connsiteY192" fmla="*/ 235607 h 6239661"/>
                <a:gd name="connsiteX193" fmla="*/ 988238 w 5187198"/>
                <a:gd name="connsiteY193" fmla="*/ 227556 h 6239661"/>
                <a:gd name="connsiteX194" fmla="*/ 1005744 w 5187198"/>
                <a:gd name="connsiteY194" fmla="*/ 220191 h 6239661"/>
                <a:gd name="connsiteX195" fmla="*/ 1040729 w 5187198"/>
                <a:gd name="connsiteY195" fmla="*/ 205569 h 6239661"/>
                <a:gd name="connsiteX196" fmla="*/ 1110835 w 5187198"/>
                <a:gd name="connsiteY196" fmla="*/ 176248 h 6239661"/>
                <a:gd name="connsiteX197" fmla="*/ 1254256 w 5187198"/>
                <a:gd name="connsiteY197" fmla="*/ 123796 h 6239661"/>
                <a:gd name="connsiteX198" fmla="*/ 1401310 w 5187198"/>
                <a:gd name="connsiteY198" fmla="*/ 79852 h 6239661"/>
                <a:gd name="connsiteX199" fmla="*/ 2011811 w 5187198"/>
                <a:gd name="connsiteY199" fmla="*/ 4 h 6239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</a:cxnLst>
              <a:rect l="l" t="t" r="r" b="b"/>
              <a:pathLst>
                <a:path w="5187198" h="6239661">
                  <a:moveTo>
                    <a:pt x="2011811" y="4"/>
                  </a:moveTo>
                  <a:cubicBezTo>
                    <a:pt x="2217306" y="120"/>
                    <a:pt x="2420903" y="25925"/>
                    <a:pt x="2617011" y="70590"/>
                  </a:cubicBezTo>
                  <a:lnTo>
                    <a:pt x="2690321" y="88146"/>
                  </a:lnTo>
                  <a:lnTo>
                    <a:pt x="2726863" y="97127"/>
                  </a:lnTo>
                  <a:lnTo>
                    <a:pt x="2762951" y="107375"/>
                  </a:lnTo>
                  <a:lnTo>
                    <a:pt x="2834843" y="128493"/>
                  </a:lnTo>
                  <a:cubicBezTo>
                    <a:pt x="2858788" y="135605"/>
                    <a:pt x="2882632" y="142226"/>
                    <a:pt x="2906574" y="151076"/>
                  </a:cubicBezTo>
                  <a:cubicBezTo>
                    <a:pt x="2954475" y="167852"/>
                    <a:pt x="3002363" y="183813"/>
                    <a:pt x="3049504" y="202124"/>
                  </a:cubicBezTo>
                  <a:lnTo>
                    <a:pt x="3189518" y="260159"/>
                  </a:lnTo>
                  <a:lnTo>
                    <a:pt x="3326048" y="325143"/>
                  </a:lnTo>
                  <a:cubicBezTo>
                    <a:pt x="3370687" y="348464"/>
                    <a:pt x="3414908" y="372485"/>
                    <a:pt x="3459166" y="395936"/>
                  </a:cubicBezTo>
                  <a:cubicBezTo>
                    <a:pt x="3502947" y="420302"/>
                    <a:pt x="3545491" y="447118"/>
                    <a:pt x="3588578" y="472343"/>
                  </a:cubicBezTo>
                  <a:cubicBezTo>
                    <a:pt x="3610346" y="484551"/>
                    <a:pt x="3630797" y="499072"/>
                    <a:pt x="3651864" y="512600"/>
                  </a:cubicBezTo>
                  <a:lnTo>
                    <a:pt x="3714514" y="553499"/>
                  </a:lnTo>
                  <a:cubicBezTo>
                    <a:pt x="3880005" y="664844"/>
                    <a:pt x="4036083" y="788388"/>
                    <a:pt x="4181221" y="922912"/>
                  </a:cubicBezTo>
                  <a:cubicBezTo>
                    <a:pt x="4326221" y="1057515"/>
                    <a:pt x="4461955" y="1202038"/>
                    <a:pt x="4582963" y="1358264"/>
                  </a:cubicBezTo>
                  <a:cubicBezTo>
                    <a:pt x="4614206" y="1396543"/>
                    <a:pt x="4642091" y="1437400"/>
                    <a:pt x="4670721" y="1477644"/>
                  </a:cubicBezTo>
                  <a:cubicBezTo>
                    <a:pt x="4700172" y="1517414"/>
                    <a:pt x="4725864" y="1559538"/>
                    <a:pt x="4752378" y="1601187"/>
                  </a:cubicBezTo>
                  <a:lnTo>
                    <a:pt x="4772168" y="1632456"/>
                  </a:lnTo>
                  <a:lnTo>
                    <a:pt x="4782117" y="1648104"/>
                  </a:lnTo>
                  <a:lnTo>
                    <a:pt x="4791381" y="1664150"/>
                  </a:lnTo>
                  <a:lnTo>
                    <a:pt x="4828190" y="1728379"/>
                  </a:lnTo>
                  <a:cubicBezTo>
                    <a:pt x="4840266" y="1749930"/>
                    <a:pt x="4853470" y="1770740"/>
                    <a:pt x="4864832" y="1792796"/>
                  </a:cubicBezTo>
                  <a:lnTo>
                    <a:pt x="4899201" y="1858342"/>
                  </a:lnTo>
                  <a:cubicBezTo>
                    <a:pt x="4910484" y="1880260"/>
                    <a:pt x="4922532" y="1901920"/>
                    <a:pt x="4933266" y="1924155"/>
                  </a:cubicBezTo>
                  <a:lnTo>
                    <a:pt x="4964403" y="1991384"/>
                  </a:lnTo>
                  <a:cubicBezTo>
                    <a:pt x="4974618" y="2013829"/>
                    <a:pt x="4985323" y="2036171"/>
                    <a:pt x="4995019" y="2058823"/>
                  </a:cubicBezTo>
                  <a:lnTo>
                    <a:pt x="5021999" y="2127723"/>
                  </a:lnTo>
                  <a:lnTo>
                    <a:pt x="5048321" y="2196908"/>
                  </a:lnTo>
                  <a:lnTo>
                    <a:pt x="5070546" y="2267547"/>
                  </a:lnTo>
                  <a:cubicBezTo>
                    <a:pt x="5078054" y="2291004"/>
                    <a:pt x="5085044" y="2314670"/>
                    <a:pt x="5092171" y="2338256"/>
                  </a:cubicBezTo>
                  <a:cubicBezTo>
                    <a:pt x="5098670" y="2362023"/>
                    <a:pt x="5104296" y="2386019"/>
                    <a:pt x="5110305" y="2409886"/>
                  </a:cubicBezTo>
                  <a:cubicBezTo>
                    <a:pt x="5158097" y="2600976"/>
                    <a:pt x="5182068" y="2797044"/>
                    <a:pt x="5186393" y="2992022"/>
                  </a:cubicBezTo>
                  <a:cubicBezTo>
                    <a:pt x="5191013" y="3187195"/>
                    <a:pt x="5175397" y="3380886"/>
                    <a:pt x="5149045" y="3571816"/>
                  </a:cubicBezTo>
                  <a:cubicBezTo>
                    <a:pt x="5141154" y="3619431"/>
                    <a:pt x="5133539" y="3666889"/>
                    <a:pt x="5126572" y="3714520"/>
                  </a:cubicBezTo>
                  <a:cubicBezTo>
                    <a:pt x="5117276" y="3761759"/>
                    <a:pt x="5107793" y="3808831"/>
                    <a:pt x="5099067" y="3856108"/>
                  </a:cubicBezTo>
                  <a:lnTo>
                    <a:pt x="5095699" y="3873868"/>
                  </a:lnTo>
                  <a:lnTo>
                    <a:pt x="5091573" y="3891426"/>
                  </a:lnTo>
                  <a:lnTo>
                    <a:pt x="5083324" y="3926541"/>
                  </a:lnTo>
                  <a:lnTo>
                    <a:pt x="5067256" y="3996889"/>
                  </a:lnTo>
                  <a:cubicBezTo>
                    <a:pt x="5064451" y="4008657"/>
                    <a:pt x="5062244" y="4020353"/>
                    <a:pt x="5059194" y="4032171"/>
                  </a:cubicBezTo>
                  <a:lnTo>
                    <a:pt x="5049522" y="4067833"/>
                  </a:lnTo>
                  <a:lnTo>
                    <a:pt x="5040067" y="4103553"/>
                  </a:lnTo>
                  <a:cubicBezTo>
                    <a:pt x="5036554" y="4115363"/>
                    <a:pt x="5032689" y="4127194"/>
                    <a:pt x="5028960" y="4138946"/>
                  </a:cubicBezTo>
                  <a:cubicBezTo>
                    <a:pt x="4999693" y="4233462"/>
                    <a:pt x="4962869" y="4326764"/>
                    <a:pt x="4917351" y="4417041"/>
                  </a:cubicBezTo>
                  <a:cubicBezTo>
                    <a:pt x="4871860" y="4507209"/>
                    <a:pt x="4817597" y="4594215"/>
                    <a:pt x="4756163" y="4676402"/>
                  </a:cubicBezTo>
                  <a:cubicBezTo>
                    <a:pt x="4632803" y="4840875"/>
                    <a:pt x="4480597" y="4982783"/>
                    <a:pt x="4322493" y="5105604"/>
                  </a:cubicBezTo>
                  <a:cubicBezTo>
                    <a:pt x="4163928" y="5228420"/>
                    <a:pt x="3999564" y="5332640"/>
                    <a:pt x="3840510" y="5429590"/>
                  </a:cubicBezTo>
                  <a:cubicBezTo>
                    <a:pt x="3760954" y="5478172"/>
                    <a:pt x="3682353" y="5524924"/>
                    <a:pt x="3606447" y="5572862"/>
                  </a:cubicBezTo>
                  <a:lnTo>
                    <a:pt x="3488814" y="5647178"/>
                  </a:lnTo>
                  <a:cubicBezTo>
                    <a:pt x="3448270" y="5672597"/>
                    <a:pt x="3407323" y="5697792"/>
                    <a:pt x="3365864" y="5722735"/>
                  </a:cubicBezTo>
                  <a:cubicBezTo>
                    <a:pt x="3200163" y="5822424"/>
                    <a:pt x="3026125" y="5917328"/>
                    <a:pt x="2839486" y="5999120"/>
                  </a:cubicBezTo>
                  <a:cubicBezTo>
                    <a:pt x="2653201" y="6080891"/>
                    <a:pt x="2453560" y="6149344"/>
                    <a:pt x="2242423" y="6192346"/>
                  </a:cubicBezTo>
                  <a:cubicBezTo>
                    <a:pt x="2031719" y="6235463"/>
                    <a:pt x="1808952" y="6251353"/>
                    <a:pt x="1589380" y="6230657"/>
                  </a:cubicBezTo>
                  <a:lnTo>
                    <a:pt x="1548244" y="6226706"/>
                  </a:lnTo>
                  <a:cubicBezTo>
                    <a:pt x="1534528" y="6225117"/>
                    <a:pt x="1520898" y="6223203"/>
                    <a:pt x="1507348" y="6221428"/>
                  </a:cubicBezTo>
                  <a:lnTo>
                    <a:pt x="1466401" y="6215904"/>
                  </a:lnTo>
                  <a:cubicBezTo>
                    <a:pt x="1452772" y="6213991"/>
                    <a:pt x="1439316" y="6211428"/>
                    <a:pt x="1425773" y="6209191"/>
                  </a:cubicBezTo>
                  <a:cubicBezTo>
                    <a:pt x="1398775" y="6204391"/>
                    <a:pt x="1371610" y="6199779"/>
                    <a:pt x="1344960" y="6193681"/>
                  </a:cubicBezTo>
                  <a:cubicBezTo>
                    <a:pt x="1318251" y="6187799"/>
                    <a:pt x="1291260" y="6182538"/>
                    <a:pt x="1265007" y="6175388"/>
                  </a:cubicBezTo>
                  <a:lnTo>
                    <a:pt x="1225415" y="6165243"/>
                  </a:lnTo>
                  <a:cubicBezTo>
                    <a:pt x="1212163" y="6161924"/>
                    <a:pt x="1198939" y="6158496"/>
                    <a:pt x="1186567" y="6154486"/>
                  </a:cubicBezTo>
                  <a:lnTo>
                    <a:pt x="1111158" y="6130918"/>
                  </a:lnTo>
                  <a:lnTo>
                    <a:pt x="1035915" y="6107163"/>
                  </a:lnTo>
                  <a:cubicBezTo>
                    <a:pt x="1010846" y="6099055"/>
                    <a:pt x="986357" y="6088784"/>
                    <a:pt x="961579" y="6079594"/>
                  </a:cubicBezTo>
                  <a:cubicBezTo>
                    <a:pt x="763709" y="6005594"/>
                    <a:pt x="572401" y="5909703"/>
                    <a:pt x="395297" y="5792812"/>
                  </a:cubicBezTo>
                  <a:lnTo>
                    <a:pt x="265239" y="5701511"/>
                  </a:lnTo>
                  <a:cubicBezTo>
                    <a:pt x="254227" y="5694155"/>
                    <a:pt x="244103" y="5685646"/>
                    <a:pt x="233756" y="5677542"/>
                  </a:cubicBezTo>
                  <a:lnTo>
                    <a:pt x="202800" y="5652902"/>
                  </a:lnTo>
                  <a:lnTo>
                    <a:pt x="140918" y="5603515"/>
                  </a:lnTo>
                  <a:cubicBezTo>
                    <a:pt x="130598" y="5595302"/>
                    <a:pt x="120280" y="5587089"/>
                    <a:pt x="110625" y="5578127"/>
                  </a:cubicBezTo>
                  <a:cubicBezTo>
                    <a:pt x="105647" y="5573779"/>
                    <a:pt x="100444" y="5569834"/>
                    <a:pt x="95631" y="5565299"/>
                  </a:cubicBezTo>
                  <a:cubicBezTo>
                    <a:pt x="90955" y="5560684"/>
                    <a:pt x="86505" y="5555666"/>
                    <a:pt x="81966" y="5550973"/>
                  </a:cubicBezTo>
                  <a:lnTo>
                    <a:pt x="27991" y="5493272"/>
                  </a:lnTo>
                  <a:cubicBezTo>
                    <a:pt x="19109" y="5483589"/>
                    <a:pt x="9758" y="5474359"/>
                    <a:pt x="1454" y="5464252"/>
                  </a:cubicBezTo>
                  <a:lnTo>
                    <a:pt x="0" y="5462518"/>
                  </a:lnTo>
                  <a:lnTo>
                    <a:pt x="0" y="4720187"/>
                  </a:lnTo>
                  <a:lnTo>
                    <a:pt x="109684" y="4836724"/>
                  </a:lnTo>
                  <a:cubicBezTo>
                    <a:pt x="173316" y="4897375"/>
                    <a:pt x="239447" y="4954160"/>
                    <a:pt x="306959" y="5007200"/>
                  </a:cubicBezTo>
                  <a:lnTo>
                    <a:pt x="358101" y="5046057"/>
                  </a:lnTo>
                  <a:lnTo>
                    <a:pt x="383328" y="5065684"/>
                  </a:lnTo>
                  <a:cubicBezTo>
                    <a:pt x="391637" y="5072316"/>
                    <a:pt x="400805" y="5077902"/>
                    <a:pt x="409503" y="5083942"/>
                  </a:cubicBezTo>
                  <a:lnTo>
                    <a:pt x="461889" y="5119888"/>
                  </a:lnTo>
                  <a:cubicBezTo>
                    <a:pt x="466184" y="5122893"/>
                    <a:pt x="470616" y="5125820"/>
                    <a:pt x="474883" y="5128933"/>
                  </a:cubicBezTo>
                  <a:cubicBezTo>
                    <a:pt x="478982" y="5132235"/>
                    <a:pt x="482476" y="5136069"/>
                    <a:pt x="486410" y="5139557"/>
                  </a:cubicBezTo>
                  <a:cubicBezTo>
                    <a:pt x="494140" y="5146613"/>
                    <a:pt x="502565" y="5152812"/>
                    <a:pt x="510852" y="5159089"/>
                  </a:cubicBezTo>
                  <a:lnTo>
                    <a:pt x="560653" y="5196893"/>
                  </a:lnTo>
                  <a:lnTo>
                    <a:pt x="585485" y="5215834"/>
                  </a:lnTo>
                  <a:cubicBezTo>
                    <a:pt x="593773" y="5222111"/>
                    <a:pt x="601864" y="5228685"/>
                    <a:pt x="610707" y="5234185"/>
                  </a:cubicBezTo>
                  <a:lnTo>
                    <a:pt x="714768" y="5303103"/>
                  </a:lnTo>
                  <a:cubicBezTo>
                    <a:pt x="856162" y="5390603"/>
                    <a:pt x="1008099" y="5459947"/>
                    <a:pt x="1166634" y="5513322"/>
                  </a:cubicBezTo>
                  <a:cubicBezTo>
                    <a:pt x="1186540" y="5519932"/>
                    <a:pt x="1205774" y="5527751"/>
                    <a:pt x="1225991" y="5533632"/>
                  </a:cubicBezTo>
                  <a:lnTo>
                    <a:pt x="1286680" y="5550705"/>
                  </a:lnTo>
                  <a:lnTo>
                    <a:pt x="1347310" y="5567995"/>
                  </a:lnTo>
                  <a:cubicBezTo>
                    <a:pt x="1357469" y="5571180"/>
                    <a:pt x="1367261" y="5573572"/>
                    <a:pt x="1377002" y="5575719"/>
                  </a:cubicBezTo>
                  <a:lnTo>
                    <a:pt x="1406328" y="5582649"/>
                  </a:lnTo>
                  <a:cubicBezTo>
                    <a:pt x="1425825" y="5587757"/>
                    <a:pt x="1445490" y="5590939"/>
                    <a:pt x="1465060" y="5594909"/>
                  </a:cubicBezTo>
                  <a:cubicBezTo>
                    <a:pt x="1484652" y="5599231"/>
                    <a:pt x="1504324" y="5601952"/>
                    <a:pt x="1523881" y="5605105"/>
                  </a:cubicBezTo>
                  <a:cubicBezTo>
                    <a:pt x="1533660" y="5606682"/>
                    <a:pt x="1543460" y="5608613"/>
                    <a:pt x="1553325" y="5609865"/>
                  </a:cubicBezTo>
                  <a:lnTo>
                    <a:pt x="1582813" y="5613593"/>
                  </a:lnTo>
                  <a:lnTo>
                    <a:pt x="1612301" y="5617321"/>
                  </a:lnTo>
                  <a:lnTo>
                    <a:pt x="1641863" y="5619910"/>
                  </a:lnTo>
                  <a:cubicBezTo>
                    <a:pt x="1799348" y="5633940"/>
                    <a:pt x="1957913" y="5625770"/>
                    <a:pt x="2117508" y="5595156"/>
                  </a:cubicBezTo>
                  <a:cubicBezTo>
                    <a:pt x="2277124" y="5564895"/>
                    <a:pt x="2437004" y="5512449"/>
                    <a:pt x="2597368" y="5447381"/>
                  </a:cubicBezTo>
                  <a:cubicBezTo>
                    <a:pt x="2757791" y="5382096"/>
                    <a:pt x="2918855" y="5304464"/>
                    <a:pt x="3082968" y="5223245"/>
                  </a:cubicBezTo>
                  <a:lnTo>
                    <a:pt x="3334855" y="5097383"/>
                  </a:lnTo>
                  <a:cubicBezTo>
                    <a:pt x="3423528" y="5054142"/>
                    <a:pt x="3511773" y="5013798"/>
                    <a:pt x="3599509" y="4976217"/>
                  </a:cubicBezTo>
                  <a:cubicBezTo>
                    <a:pt x="3774960" y="4900701"/>
                    <a:pt x="3948276" y="4837481"/>
                    <a:pt x="4112002" y="4766359"/>
                  </a:cubicBezTo>
                  <a:cubicBezTo>
                    <a:pt x="4193972" y="4730827"/>
                    <a:pt x="4273429" y="4692997"/>
                    <a:pt x="4348983" y="4649833"/>
                  </a:cubicBezTo>
                  <a:cubicBezTo>
                    <a:pt x="4424508" y="4606778"/>
                    <a:pt x="4496050" y="4558250"/>
                    <a:pt x="4560505" y="4501564"/>
                  </a:cubicBezTo>
                  <a:cubicBezTo>
                    <a:pt x="4625198" y="4445289"/>
                    <a:pt x="4682991" y="4381021"/>
                    <a:pt x="4731963" y="4309870"/>
                  </a:cubicBezTo>
                  <a:cubicBezTo>
                    <a:pt x="4781043" y="4238747"/>
                    <a:pt x="4821275" y="4160848"/>
                    <a:pt x="4852344" y="4078640"/>
                  </a:cubicBezTo>
                  <a:lnTo>
                    <a:pt x="4863972" y="4047790"/>
                  </a:lnTo>
                  <a:lnTo>
                    <a:pt x="4874144" y="4016320"/>
                  </a:lnTo>
                  <a:lnTo>
                    <a:pt x="4884127" y="3984682"/>
                  </a:lnTo>
                  <a:cubicBezTo>
                    <a:pt x="4887242" y="3973925"/>
                    <a:pt x="4889981" y="3962835"/>
                    <a:pt x="4892800" y="3951883"/>
                  </a:cubicBezTo>
                  <a:lnTo>
                    <a:pt x="4909526" y="3886001"/>
                  </a:lnTo>
                  <a:lnTo>
                    <a:pt x="4917687" y="3852948"/>
                  </a:lnTo>
                  <a:lnTo>
                    <a:pt x="4921768" y="3836422"/>
                  </a:lnTo>
                  <a:lnTo>
                    <a:pt x="4924845" y="3819742"/>
                  </a:lnTo>
                  <a:cubicBezTo>
                    <a:pt x="4933092" y="3775120"/>
                    <a:pt x="4941231" y="3730469"/>
                    <a:pt x="4948230" y="3685744"/>
                  </a:cubicBezTo>
                  <a:cubicBezTo>
                    <a:pt x="4953579" y="3640694"/>
                    <a:pt x="4958249" y="3595577"/>
                    <a:pt x="4962782" y="3550540"/>
                  </a:cubicBezTo>
                  <a:cubicBezTo>
                    <a:pt x="4976580" y="3369692"/>
                    <a:pt x="4965812" y="3187942"/>
                    <a:pt x="4939468" y="3010249"/>
                  </a:cubicBezTo>
                  <a:cubicBezTo>
                    <a:pt x="4912965" y="2832281"/>
                    <a:pt x="4870237" y="2658196"/>
                    <a:pt x="4816901" y="2488224"/>
                  </a:cubicBezTo>
                  <a:cubicBezTo>
                    <a:pt x="4810197" y="2466954"/>
                    <a:pt x="4803984" y="2445582"/>
                    <a:pt x="4797005" y="2424470"/>
                  </a:cubicBezTo>
                  <a:cubicBezTo>
                    <a:pt x="4789399" y="2403537"/>
                    <a:pt x="4781686" y="2382574"/>
                    <a:pt x="4774433" y="2361620"/>
                  </a:cubicBezTo>
                  <a:lnTo>
                    <a:pt x="4752459" y="2298700"/>
                  </a:lnTo>
                  <a:lnTo>
                    <a:pt x="4728083" y="2236526"/>
                  </a:lnTo>
                  <a:cubicBezTo>
                    <a:pt x="4719957" y="2215802"/>
                    <a:pt x="4712352" y="2194869"/>
                    <a:pt x="4704471" y="2174095"/>
                  </a:cubicBezTo>
                  <a:lnTo>
                    <a:pt x="4678399" y="2112626"/>
                  </a:lnTo>
                  <a:lnTo>
                    <a:pt x="4652601" y="2050999"/>
                  </a:lnTo>
                  <a:cubicBezTo>
                    <a:pt x="4643711" y="2030533"/>
                    <a:pt x="4633616" y="2010672"/>
                    <a:pt x="4624205" y="1990415"/>
                  </a:cubicBezTo>
                  <a:lnTo>
                    <a:pt x="4595398" y="1930069"/>
                  </a:lnTo>
                  <a:cubicBezTo>
                    <a:pt x="4585714" y="1909969"/>
                    <a:pt x="4574413" y="1890713"/>
                    <a:pt x="4563827" y="1870952"/>
                  </a:cubicBezTo>
                  <a:lnTo>
                    <a:pt x="4531433" y="1812311"/>
                  </a:lnTo>
                  <a:lnTo>
                    <a:pt x="4523315" y="1797616"/>
                  </a:lnTo>
                  <a:lnTo>
                    <a:pt x="4514482" y="1783425"/>
                  </a:lnTo>
                  <a:lnTo>
                    <a:pt x="4496845" y="1754936"/>
                  </a:lnTo>
                  <a:lnTo>
                    <a:pt x="4461463" y="1697929"/>
                  </a:lnTo>
                  <a:lnTo>
                    <a:pt x="4452660" y="1683629"/>
                  </a:lnTo>
                  <a:lnTo>
                    <a:pt x="4443141" y="1669834"/>
                  </a:lnTo>
                  <a:lnTo>
                    <a:pt x="4424241" y="1642166"/>
                  </a:lnTo>
                  <a:cubicBezTo>
                    <a:pt x="4399005" y="1605265"/>
                    <a:pt x="4374512" y="1567751"/>
                    <a:pt x="4346886" y="1532412"/>
                  </a:cubicBezTo>
                  <a:cubicBezTo>
                    <a:pt x="4240477" y="1388328"/>
                    <a:pt x="4120362" y="1253437"/>
                    <a:pt x="3985497" y="1134649"/>
                  </a:cubicBezTo>
                  <a:cubicBezTo>
                    <a:pt x="3850799" y="1015675"/>
                    <a:pt x="3702920" y="911715"/>
                    <a:pt x="3545665" y="825877"/>
                  </a:cubicBezTo>
                  <a:lnTo>
                    <a:pt x="3486190" y="794756"/>
                  </a:lnTo>
                  <a:cubicBezTo>
                    <a:pt x="3466181" y="784640"/>
                    <a:pt x="3446893" y="773560"/>
                    <a:pt x="3426182" y="764765"/>
                  </a:cubicBezTo>
                  <a:lnTo>
                    <a:pt x="3365044" y="737255"/>
                  </a:lnTo>
                  <a:lnTo>
                    <a:pt x="3334529" y="723514"/>
                  </a:lnTo>
                  <a:cubicBezTo>
                    <a:pt x="3324394" y="718943"/>
                    <a:pt x="3314287" y="714265"/>
                    <a:pt x="3303733" y="710395"/>
                  </a:cubicBezTo>
                  <a:cubicBezTo>
                    <a:pt x="3262013" y="694346"/>
                    <a:pt x="3220711" y="677599"/>
                    <a:pt x="3179033" y="662259"/>
                  </a:cubicBezTo>
                  <a:lnTo>
                    <a:pt x="3052408" y="620447"/>
                  </a:lnTo>
                  <a:lnTo>
                    <a:pt x="2924325" y="584505"/>
                  </a:lnTo>
                  <a:cubicBezTo>
                    <a:pt x="2903106" y="578471"/>
                    <a:pt x="2881119" y="574434"/>
                    <a:pt x="2859667" y="569266"/>
                  </a:cubicBezTo>
                  <a:lnTo>
                    <a:pt x="2795226" y="554085"/>
                  </a:lnTo>
                  <a:cubicBezTo>
                    <a:pt x="2774078" y="548652"/>
                    <a:pt x="2751709" y="544744"/>
                    <a:pt x="2729702" y="540354"/>
                  </a:cubicBezTo>
                  <a:lnTo>
                    <a:pt x="2663758" y="527322"/>
                  </a:lnTo>
                  <a:lnTo>
                    <a:pt x="2630927" y="520495"/>
                  </a:lnTo>
                  <a:lnTo>
                    <a:pt x="2597965" y="515024"/>
                  </a:lnTo>
                  <a:cubicBezTo>
                    <a:pt x="2575970" y="511449"/>
                    <a:pt x="2554112" y="507795"/>
                    <a:pt x="2532205" y="503895"/>
                  </a:cubicBezTo>
                  <a:cubicBezTo>
                    <a:pt x="2357016" y="475037"/>
                    <a:pt x="2182954" y="456682"/>
                    <a:pt x="2010064" y="452552"/>
                  </a:cubicBezTo>
                  <a:cubicBezTo>
                    <a:pt x="1837255" y="448558"/>
                    <a:pt x="1665388" y="457916"/>
                    <a:pt x="1494552" y="485055"/>
                  </a:cubicBezTo>
                  <a:cubicBezTo>
                    <a:pt x="1452133" y="492816"/>
                    <a:pt x="1409569" y="501117"/>
                    <a:pt x="1366896" y="509389"/>
                  </a:cubicBezTo>
                  <a:cubicBezTo>
                    <a:pt x="1324862" y="520035"/>
                    <a:pt x="1282333" y="529505"/>
                    <a:pt x="1240175" y="541045"/>
                  </a:cubicBezTo>
                  <a:lnTo>
                    <a:pt x="1177438" y="560170"/>
                  </a:lnTo>
                  <a:lnTo>
                    <a:pt x="1145987" y="569826"/>
                  </a:lnTo>
                  <a:lnTo>
                    <a:pt x="1130315" y="574669"/>
                  </a:lnTo>
                  <a:lnTo>
                    <a:pt x="1114873" y="580384"/>
                  </a:lnTo>
                  <a:lnTo>
                    <a:pt x="1052839" y="602943"/>
                  </a:lnTo>
                  <a:cubicBezTo>
                    <a:pt x="1032151" y="610499"/>
                    <a:pt x="1011255" y="617535"/>
                    <a:pt x="991135" y="626866"/>
                  </a:cubicBezTo>
                  <a:lnTo>
                    <a:pt x="930179" y="653191"/>
                  </a:lnTo>
                  <a:cubicBezTo>
                    <a:pt x="909850" y="662002"/>
                    <a:pt x="889443" y="670676"/>
                    <a:pt x="869768" y="680937"/>
                  </a:cubicBezTo>
                  <a:lnTo>
                    <a:pt x="810085" y="710734"/>
                  </a:lnTo>
                  <a:cubicBezTo>
                    <a:pt x="790331" y="720859"/>
                    <a:pt x="770124" y="730514"/>
                    <a:pt x="751220" y="741794"/>
                  </a:cubicBezTo>
                  <a:cubicBezTo>
                    <a:pt x="673929" y="784955"/>
                    <a:pt x="598827" y="830326"/>
                    <a:pt x="532669" y="881688"/>
                  </a:cubicBezTo>
                  <a:cubicBezTo>
                    <a:pt x="464226" y="931625"/>
                    <a:pt x="406969" y="988270"/>
                    <a:pt x="354185" y="1050286"/>
                  </a:cubicBezTo>
                  <a:lnTo>
                    <a:pt x="315980" y="1098125"/>
                  </a:lnTo>
                  <a:lnTo>
                    <a:pt x="280345" y="1149782"/>
                  </a:lnTo>
                  <a:cubicBezTo>
                    <a:pt x="268144" y="1166335"/>
                    <a:pt x="257438" y="1185955"/>
                    <a:pt x="245890" y="1203959"/>
                  </a:cubicBezTo>
                  <a:cubicBezTo>
                    <a:pt x="234552" y="1222481"/>
                    <a:pt x="223171" y="1240298"/>
                    <a:pt x="212162" y="1260184"/>
                  </a:cubicBezTo>
                  <a:cubicBezTo>
                    <a:pt x="168299" y="1337574"/>
                    <a:pt x="125055" y="1419360"/>
                    <a:pt x="80716" y="1502476"/>
                  </a:cubicBezTo>
                  <a:lnTo>
                    <a:pt x="0" y="1648841"/>
                  </a:lnTo>
                  <a:lnTo>
                    <a:pt x="0" y="954863"/>
                  </a:lnTo>
                  <a:lnTo>
                    <a:pt x="43491" y="895513"/>
                  </a:lnTo>
                  <a:cubicBezTo>
                    <a:pt x="59888" y="874984"/>
                    <a:pt x="77014" y="854766"/>
                    <a:pt x="93923" y="834489"/>
                  </a:cubicBezTo>
                  <a:cubicBezTo>
                    <a:pt x="163245" y="754880"/>
                    <a:pt x="240806" y="679565"/>
                    <a:pt x="323465" y="617671"/>
                  </a:cubicBezTo>
                  <a:cubicBezTo>
                    <a:pt x="405002" y="553042"/>
                    <a:pt x="490132" y="499230"/>
                    <a:pt x="574777" y="446794"/>
                  </a:cubicBezTo>
                  <a:cubicBezTo>
                    <a:pt x="595733" y="433050"/>
                    <a:pt x="617442" y="421248"/>
                    <a:pt x="638943" y="408925"/>
                  </a:cubicBezTo>
                  <a:lnTo>
                    <a:pt x="703505" y="371742"/>
                  </a:lnTo>
                  <a:cubicBezTo>
                    <a:pt x="724798" y="358900"/>
                    <a:pt x="747120" y="347842"/>
                    <a:pt x="769262" y="336154"/>
                  </a:cubicBezTo>
                  <a:lnTo>
                    <a:pt x="835552" y="301173"/>
                  </a:lnTo>
                  <a:cubicBezTo>
                    <a:pt x="857427" y="289183"/>
                    <a:pt x="880470" y="278896"/>
                    <a:pt x="902979" y="268004"/>
                  </a:cubicBezTo>
                  <a:lnTo>
                    <a:pt x="971127" y="235607"/>
                  </a:lnTo>
                  <a:lnTo>
                    <a:pt x="988238" y="227556"/>
                  </a:lnTo>
                  <a:lnTo>
                    <a:pt x="1005744" y="220191"/>
                  </a:lnTo>
                  <a:lnTo>
                    <a:pt x="1040729" y="205569"/>
                  </a:lnTo>
                  <a:lnTo>
                    <a:pt x="1110835" y="176248"/>
                  </a:lnTo>
                  <a:cubicBezTo>
                    <a:pt x="1157999" y="157703"/>
                    <a:pt x="1206322" y="141323"/>
                    <a:pt x="1254256" y="123796"/>
                  </a:cubicBezTo>
                  <a:cubicBezTo>
                    <a:pt x="1302938" y="108671"/>
                    <a:pt x="1352074" y="94017"/>
                    <a:pt x="1401310" y="79852"/>
                  </a:cubicBezTo>
                  <a:cubicBezTo>
                    <a:pt x="1599497" y="26774"/>
                    <a:pt x="1806373" y="-329"/>
                    <a:pt x="2011811" y="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06AC5DCC-C3CC-4FD5-AD4E-13A1BE5F7F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297400"/>
              <a:ext cx="5215811" cy="6107388"/>
            </a:xfrm>
            <a:custGeom>
              <a:avLst/>
              <a:gdLst>
                <a:gd name="connsiteX0" fmla="*/ 1869139 w 5215811"/>
                <a:gd name="connsiteY0" fmla="*/ 9 h 6107388"/>
                <a:gd name="connsiteX1" fmla="*/ 2791149 w 5215811"/>
                <a:gd name="connsiteY1" fmla="*/ 130229 h 6107388"/>
                <a:gd name="connsiteX2" fmla="*/ 4760307 w 5215811"/>
                <a:gd name="connsiteY2" fmla="*/ 1608408 h 6107388"/>
                <a:gd name="connsiteX3" fmla="*/ 5108574 w 5215811"/>
                <a:gd name="connsiteY3" fmla="*/ 4050383 h 6107388"/>
                <a:gd name="connsiteX4" fmla="*/ 3434916 w 5215811"/>
                <a:gd name="connsiteY4" fmla="*/ 5503134 h 6107388"/>
                <a:gd name="connsiteX5" fmla="*/ 1137841 w 5215811"/>
                <a:gd name="connsiteY5" fmla="*/ 6033968 h 6107388"/>
                <a:gd name="connsiteX6" fmla="*/ 217555 w 5215811"/>
                <a:gd name="connsiteY6" fmla="*/ 5598945 h 6107388"/>
                <a:gd name="connsiteX7" fmla="*/ 0 w 5215811"/>
                <a:gd name="connsiteY7" fmla="*/ 5419622 h 6107388"/>
                <a:gd name="connsiteX8" fmla="*/ 0 w 5215811"/>
                <a:gd name="connsiteY8" fmla="*/ 4571683 h 6107388"/>
                <a:gd name="connsiteX9" fmla="*/ 18056 w 5215811"/>
                <a:gd name="connsiteY9" fmla="*/ 4599282 h 6107388"/>
                <a:gd name="connsiteX10" fmla="*/ 358324 w 5215811"/>
                <a:gd name="connsiteY10" fmla="*/ 4988154 h 6107388"/>
                <a:gd name="connsiteX11" fmla="*/ 1282741 w 5215811"/>
                <a:gd name="connsiteY11" fmla="*/ 5493193 h 6107388"/>
                <a:gd name="connsiteX12" fmla="*/ 2172794 w 5215811"/>
                <a:gd name="connsiteY12" fmla="*/ 5470630 h 6107388"/>
                <a:gd name="connsiteX13" fmla="*/ 3146893 w 5215811"/>
                <a:gd name="connsiteY13" fmla="*/ 5016296 h 6107388"/>
                <a:gd name="connsiteX14" fmla="*/ 3574114 w 5215811"/>
                <a:gd name="connsiteY14" fmla="*/ 4791124 h 6107388"/>
                <a:gd name="connsiteX15" fmla="*/ 4244948 w 5215811"/>
                <a:gd name="connsiteY15" fmla="*/ 4392664 h 6107388"/>
                <a:gd name="connsiteX16" fmla="*/ 4556385 w 5215811"/>
                <a:gd name="connsiteY16" fmla="*/ 3902656 h 6107388"/>
                <a:gd name="connsiteX17" fmla="*/ 4616354 w 5215811"/>
                <a:gd name="connsiteY17" fmla="*/ 2851680 h 6107388"/>
                <a:gd name="connsiteX18" fmla="*/ 4269266 w 5215811"/>
                <a:gd name="connsiteY18" fmla="*/ 1889625 h 6107388"/>
                <a:gd name="connsiteX19" fmla="*/ 2645976 w 5215811"/>
                <a:gd name="connsiteY19" fmla="*/ 671162 h 6107388"/>
                <a:gd name="connsiteX20" fmla="*/ 1648930 w 5215811"/>
                <a:gd name="connsiteY20" fmla="*/ 573017 h 6107388"/>
                <a:gd name="connsiteX21" fmla="*/ 771768 w 5215811"/>
                <a:gd name="connsiteY21" fmla="*/ 865882 h 6107388"/>
                <a:gd name="connsiteX22" fmla="*/ 433617 w 5215811"/>
                <a:gd name="connsiteY22" fmla="*/ 1119441 h 6107388"/>
                <a:gd name="connsiteX23" fmla="*/ 200571 w 5215811"/>
                <a:gd name="connsiteY23" fmla="*/ 1486480 h 6107388"/>
                <a:gd name="connsiteX24" fmla="*/ 47077 w 5215811"/>
                <a:gd name="connsiteY24" fmla="*/ 1753604 h 6107388"/>
                <a:gd name="connsiteX25" fmla="*/ 0 w 5215811"/>
                <a:gd name="connsiteY25" fmla="*/ 1831655 h 6107388"/>
                <a:gd name="connsiteX26" fmla="*/ 0 w 5215811"/>
                <a:gd name="connsiteY26" fmla="*/ 751112 h 6107388"/>
                <a:gd name="connsiteX27" fmla="*/ 6994 w 5215811"/>
                <a:gd name="connsiteY27" fmla="*/ 742614 h 6107388"/>
                <a:gd name="connsiteX28" fmla="*/ 484047 w 5215811"/>
                <a:gd name="connsiteY28" fmla="*/ 378777 h 6107388"/>
                <a:gd name="connsiteX29" fmla="*/ 1869139 w 5215811"/>
                <a:gd name="connsiteY29" fmla="*/ 9 h 6107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5811" h="6107388">
                  <a:moveTo>
                    <a:pt x="1869139" y="9"/>
                  </a:moveTo>
                  <a:cubicBezTo>
                    <a:pt x="2160924" y="-706"/>
                    <a:pt x="2465752" y="43039"/>
                    <a:pt x="2791149" y="130229"/>
                  </a:cubicBezTo>
                  <a:cubicBezTo>
                    <a:pt x="3651198" y="360678"/>
                    <a:pt x="4339884" y="907924"/>
                    <a:pt x="4760307" y="1608408"/>
                  </a:cubicBezTo>
                  <a:cubicBezTo>
                    <a:pt x="5188180" y="2321320"/>
                    <a:pt x="5338357" y="3192822"/>
                    <a:pt x="5108574" y="4050383"/>
                  </a:cubicBezTo>
                  <a:cubicBezTo>
                    <a:pt x="4880820" y="4900373"/>
                    <a:pt x="4152841" y="5098512"/>
                    <a:pt x="3434916" y="5503134"/>
                  </a:cubicBezTo>
                  <a:cubicBezTo>
                    <a:pt x="2717099" y="5907783"/>
                    <a:pt x="2005568" y="6266474"/>
                    <a:pt x="1137841" y="6033968"/>
                  </a:cubicBezTo>
                  <a:cubicBezTo>
                    <a:pt x="783079" y="5938910"/>
                    <a:pt x="479573" y="5790114"/>
                    <a:pt x="217555" y="5598945"/>
                  </a:cubicBezTo>
                  <a:lnTo>
                    <a:pt x="0" y="5419622"/>
                  </a:lnTo>
                  <a:lnTo>
                    <a:pt x="0" y="4571683"/>
                  </a:lnTo>
                  <a:lnTo>
                    <a:pt x="18056" y="4599282"/>
                  </a:lnTo>
                  <a:cubicBezTo>
                    <a:pt x="124071" y="4746782"/>
                    <a:pt x="237002" y="4875718"/>
                    <a:pt x="358324" y="4988154"/>
                  </a:cubicBezTo>
                  <a:cubicBezTo>
                    <a:pt x="621323" y="5231809"/>
                    <a:pt x="923667" y="5396979"/>
                    <a:pt x="1282741" y="5493193"/>
                  </a:cubicBezTo>
                  <a:cubicBezTo>
                    <a:pt x="1573894" y="5571207"/>
                    <a:pt x="1856732" y="5563878"/>
                    <a:pt x="2172794" y="5470630"/>
                  </a:cubicBezTo>
                  <a:cubicBezTo>
                    <a:pt x="2498985" y="5374183"/>
                    <a:pt x="2832844" y="5193315"/>
                    <a:pt x="3146893" y="5016296"/>
                  </a:cubicBezTo>
                  <a:cubicBezTo>
                    <a:pt x="3293538" y="4933641"/>
                    <a:pt x="3436182" y="4861160"/>
                    <a:pt x="3574114" y="4791124"/>
                  </a:cubicBezTo>
                  <a:cubicBezTo>
                    <a:pt x="3841238" y="4655550"/>
                    <a:pt x="4071901" y="4538375"/>
                    <a:pt x="4244948" y="4392664"/>
                  </a:cubicBezTo>
                  <a:cubicBezTo>
                    <a:pt x="4405844" y="4257259"/>
                    <a:pt x="4501845" y="4106204"/>
                    <a:pt x="4556385" y="3902656"/>
                  </a:cubicBezTo>
                  <a:cubicBezTo>
                    <a:pt x="4649063" y="3556776"/>
                    <a:pt x="4669271" y="3203187"/>
                    <a:pt x="4616354" y="2851680"/>
                  </a:cubicBezTo>
                  <a:cubicBezTo>
                    <a:pt x="4565198" y="2511774"/>
                    <a:pt x="4448474" y="2188147"/>
                    <a:pt x="4269266" y="1889625"/>
                  </a:cubicBezTo>
                  <a:cubicBezTo>
                    <a:pt x="3907781" y="1287586"/>
                    <a:pt x="3331245" y="854780"/>
                    <a:pt x="2645976" y="671162"/>
                  </a:cubicBezTo>
                  <a:cubicBezTo>
                    <a:pt x="2278249" y="572630"/>
                    <a:pt x="1952074" y="540526"/>
                    <a:pt x="1648930" y="573017"/>
                  </a:cubicBezTo>
                  <a:cubicBezTo>
                    <a:pt x="1351746" y="604901"/>
                    <a:pt x="1064785" y="700731"/>
                    <a:pt x="771768" y="865882"/>
                  </a:cubicBezTo>
                  <a:cubicBezTo>
                    <a:pt x="568061" y="980657"/>
                    <a:pt x="486465" y="1058486"/>
                    <a:pt x="433617" y="1119441"/>
                  </a:cubicBezTo>
                  <a:cubicBezTo>
                    <a:pt x="358307" y="1206256"/>
                    <a:pt x="292149" y="1323808"/>
                    <a:pt x="200571" y="1486480"/>
                  </a:cubicBezTo>
                  <a:cubicBezTo>
                    <a:pt x="156644" y="1564432"/>
                    <a:pt x="106654" y="1653214"/>
                    <a:pt x="47077" y="1753604"/>
                  </a:cubicBezTo>
                  <a:lnTo>
                    <a:pt x="0" y="1831655"/>
                  </a:lnTo>
                  <a:lnTo>
                    <a:pt x="0" y="751112"/>
                  </a:lnTo>
                  <a:lnTo>
                    <a:pt x="6994" y="742614"/>
                  </a:lnTo>
                  <a:cubicBezTo>
                    <a:pt x="117721" y="617683"/>
                    <a:pt x="259696" y="505222"/>
                    <a:pt x="484047" y="378777"/>
                  </a:cubicBezTo>
                  <a:cubicBezTo>
                    <a:pt x="932751" y="125890"/>
                    <a:pt x="1382831" y="1200"/>
                    <a:pt x="1869139" y="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4BBCC2F4-EFA7-4AF4-B538-AC4022D90F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319367"/>
              <a:ext cx="5217956" cy="6100079"/>
            </a:xfrm>
            <a:custGeom>
              <a:avLst/>
              <a:gdLst>
                <a:gd name="connsiteX0" fmla="*/ 1951393 w 5217956"/>
                <a:gd name="connsiteY0" fmla="*/ 82 h 6100079"/>
                <a:gd name="connsiteX1" fmla="*/ 2855177 w 5217956"/>
                <a:gd name="connsiteY1" fmla="*/ 125419 h 6100079"/>
                <a:gd name="connsiteX2" fmla="*/ 4779341 w 5217956"/>
                <a:gd name="connsiteY2" fmla="*/ 1591542 h 6100079"/>
                <a:gd name="connsiteX3" fmla="*/ 5108573 w 5217956"/>
                <a:gd name="connsiteY3" fmla="*/ 4028416 h 6100079"/>
                <a:gd name="connsiteX4" fmla="*/ 3459358 w 5217956"/>
                <a:gd name="connsiteY4" fmla="*/ 5487716 h 6100079"/>
                <a:gd name="connsiteX5" fmla="*/ 1203274 w 5217956"/>
                <a:gd name="connsiteY5" fmla="*/ 6029534 h 6100079"/>
                <a:gd name="connsiteX6" fmla="*/ 59920 w 5217956"/>
                <a:gd name="connsiteY6" fmla="*/ 5396467 h 6100079"/>
                <a:gd name="connsiteX7" fmla="*/ 0 w 5217956"/>
                <a:gd name="connsiteY7" fmla="*/ 5333382 h 6100079"/>
                <a:gd name="connsiteX8" fmla="*/ 0 w 5217956"/>
                <a:gd name="connsiteY8" fmla="*/ 4205833 h 6100079"/>
                <a:gd name="connsiteX9" fmla="*/ 58036 w 5217956"/>
                <a:gd name="connsiteY9" fmla="*/ 4310048 h 6100079"/>
                <a:gd name="connsiteX10" fmla="*/ 520779 w 5217956"/>
                <a:gd name="connsiteY10" fmla="*/ 4907591 h 6100079"/>
                <a:gd name="connsiteX11" fmla="*/ 1377154 w 5217956"/>
                <a:gd name="connsiteY11" fmla="*/ 5380604 h 6100079"/>
                <a:gd name="connsiteX12" fmla="*/ 3123340 w 5217956"/>
                <a:gd name="connsiteY12" fmla="*/ 4905715 h 6100079"/>
                <a:gd name="connsiteX13" fmla="*/ 3547863 w 5217956"/>
                <a:gd name="connsiteY13" fmla="*/ 4676342 h 6100079"/>
                <a:gd name="connsiteX14" fmla="*/ 4186753 w 5217956"/>
                <a:gd name="connsiteY14" fmla="*/ 4289376 h 6100079"/>
                <a:gd name="connsiteX15" fmla="*/ 4459565 w 5217956"/>
                <a:gd name="connsiteY15" fmla="*/ 3854399 h 6100079"/>
                <a:gd name="connsiteX16" fmla="*/ 4521015 w 5217956"/>
                <a:gd name="connsiteY16" fmla="*/ 2849377 h 6100079"/>
                <a:gd name="connsiteX17" fmla="*/ 4199723 w 5217956"/>
                <a:gd name="connsiteY17" fmla="*/ 1931213 h 6100079"/>
                <a:gd name="connsiteX18" fmla="*/ 2681217 w 5217956"/>
                <a:gd name="connsiteY18" fmla="*/ 774211 h 6100079"/>
                <a:gd name="connsiteX19" fmla="*/ 926547 w 5217956"/>
                <a:gd name="connsiteY19" fmla="*/ 967112 h 6100079"/>
                <a:gd name="connsiteX20" fmla="*/ 622677 w 5217956"/>
                <a:gd name="connsiteY20" fmla="*/ 1197863 h 6100079"/>
                <a:gd name="connsiteX21" fmla="*/ 404892 w 5217956"/>
                <a:gd name="connsiteY21" fmla="*/ 1547314 h 6100079"/>
                <a:gd name="connsiteX22" fmla="*/ 40135 w 5217956"/>
                <a:gd name="connsiteY22" fmla="*/ 2159090 h 6100079"/>
                <a:gd name="connsiteX23" fmla="*/ 0 w 5217956"/>
                <a:gd name="connsiteY23" fmla="*/ 2219367 h 6100079"/>
                <a:gd name="connsiteX24" fmla="*/ 0 w 5217956"/>
                <a:gd name="connsiteY24" fmla="*/ 915659 h 6100079"/>
                <a:gd name="connsiteX25" fmla="*/ 58609 w 5217956"/>
                <a:gd name="connsiteY25" fmla="*/ 828051 h 6100079"/>
                <a:gd name="connsiteX26" fmla="*/ 590688 w 5217956"/>
                <a:gd name="connsiteY26" fmla="*/ 385385 h 6100079"/>
                <a:gd name="connsiteX27" fmla="*/ 1951393 w 5217956"/>
                <a:gd name="connsiteY27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217956" h="6100079">
                  <a:moveTo>
                    <a:pt x="1951393" y="82"/>
                  </a:moveTo>
                  <a:cubicBezTo>
                    <a:pt x="2237631" y="-2119"/>
                    <a:pt x="2536431" y="40011"/>
                    <a:pt x="2855177" y="125419"/>
                  </a:cubicBezTo>
                  <a:cubicBezTo>
                    <a:pt x="3697704" y="351173"/>
                    <a:pt x="4370490" y="894159"/>
                    <a:pt x="4779341" y="1591542"/>
                  </a:cubicBezTo>
                  <a:cubicBezTo>
                    <a:pt x="5195534" y="2301324"/>
                    <a:pt x="5338356" y="3170855"/>
                    <a:pt x="5108573" y="4028416"/>
                  </a:cubicBezTo>
                  <a:cubicBezTo>
                    <a:pt x="4880819" y="4878406"/>
                    <a:pt x="4165603" y="5079965"/>
                    <a:pt x="3459358" y="5487716"/>
                  </a:cubicBezTo>
                  <a:cubicBezTo>
                    <a:pt x="2753114" y="5895466"/>
                    <a:pt x="2053264" y="6257288"/>
                    <a:pt x="1203274" y="6029534"/>
                  </a:cubicBezTo>
                  <a:cubicBezTo>
                    <a:pt x="739884" y="5905369"/>
                    <a:pt x="366399" y="5685345"/>
                    <a:pt x="59920" y="5396467"/>
                  </a:cubicBezTo>
                  <a:lnTo>
                    <a:pt x="0" y="5333382"/>
                  </a:lnTo>
                  <a:lnTo>
                    <a:pt x="0" y="4205833"/>
                  </a:lnTo>
                  <a:lnTo>
                    <a:pt x="58036" y="4310048"/>
                  </a:lnTo>
                  <a:cubicBezTo>
                    <a:pt x="197935" y="4550245"/>
                    <a:pt x="350594" y="4747142"/>
                    <a:pt x="520779" y="4907591"/>
                  </a:cubicBezTo>
                  <a:cubicBezTo>
                    <a:pt x="763600" y="5136565"/>
                    <a:pt x="1043821" y="5291288"/>
                    <a:pt x="1377154" y="5380604"/>
                  </a:cubicBezTo>
                  <a:cubicBezTo>
                    <a:pt x="1963029" y="5537589"/>
                    <a:pt x="2470519" y="5282804"/>
                    <a:pt x="3123340" y="4905715"/>
                  </a:cubicBezTo>
                  <a:cubicBezTo>
                    <a:pt x="3269800" y="4821157"/>
                    <a:pt x="3411134" y="4747512"/>
                    <a:pt x="3547863" y="4676342"/>
                  </a:cubicBezTo>
                  <a:cubicBezTo>
                    <a:pt x="3804497" y="4542710"/>
                    <a:pt x="4026085" y="4427393"/>
                    <a:pt x="4186753" y="4289376"/>
                  </a:cubicBezTo>
                  <a:cubicBezTo>
                    <a:pt x="4329009" y="4167293"/>
                    <a:pt x="4410589" y="4037181"/>
                    <a:pt x="4459565" y="3854399"/>
                  </a:cubicBezTo>
                  <a:cubicBezTo>
                    <a:pt x="4548302" y="3523229"/>
                    <a:pt x="4568981" y="3185183"/>
                    <a:pt x="4521015" y="2849377"/>
                  </a:cubicBezTo>
                  <a:cubicBezTo>
                    <a:pt x="4474709" y="2524680"/>
                    <a:pt x="4366564" y="2215756"/>
                    <a:pt x="4199723" y="1931213"/>
                  </a:cubicBezTo>
                  <a:cubicBezTo>
                    <a:pt x="3863270" y="1357325"/>
                    <a:pt x="3323982" y="946439"/>
                    <a:pt x="2681217" y="774211"/>
                  </a:cubicBezTo>
                  <a:cubicBezTo>
                    <a:pt x="2001139" y="591984"/>
                    <a:pt x="1476322" y="649699"/>
                    <a:pt x="926547" y="967112"/>
                  </a:cubicBezTo>
                  <a:cubicBezTo>
                    <a:pt x="740730" y="1074393"/>
                    <a:pt x="668642" y="1143989"/>
                    <a:pt x="622677" y="1197863"/>
                  </a:cubicBezTo>
                  <a:cubicBezTo>
                    <a:pt x="555599" y="1276450"/>
                    <a:pt x="492360" y="1390031"/>
                    <a:pt x="404892" y="1547314"/>
                  </a:cubicBezTo>
                  <a:cubicBezTo>
                    <a:pt x="317047" y="1705133"/>
                    <a:pt x="204816" y="1906756"/>
                    <a:pt x="40135" y="2159090"/>
                  </a:cubicBezTo>
                  <a:lnTo>
                    <a:pt x="0" y="2219367"/>
                  </a:lnTo>
                  <a:lnTo>
                    <a:pt x="0" y="915659"/>
                  </a:lnTo>
                  <a:lnTo>
                    <a:pt x="58609" y="828051"/>
                  </a:lnTo>
                  <a:cubicBezTo>
                    <a:pt x="177453" y="670481"/>
                    <a:pt x="325846" y="538291"/>
                    <a:pt x="590688" y="385385"/>
                  </a:cubicBezTo>
                  <a:cubicBezTo>
                    <a:pt x="1032158" y="130559"/>
                    <a:pt x="1474329" y="3750"/>
                    <a:pt x="1951393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A9D1364-B6A3-44CB-9FBA-C528F0CE90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319367"/>
              <a:ext cx="5217957" cy="6100079"/>
            </a:xfrm>
            <a:custGeom>
              <a:avLst/>
              <a:gdLst>
                <a:gd name="connsiteX0" fmla="*/ 1951394 w 5217957"/>
                <a:gd name="connsiteY0" fmla="*/ 82 h 6100079"/>
                <a:gd name="connsiteX1" fmla="*/ 2855178 w 5217957"/>
                <a:gd name="connsiteY1" fmla="*/ 125419 h 6100079"/>
                <a:gd name="connsiteX2" fmla="*/ 4779341 w 5217957"/>
                <a:gd name="connsiteY2" fmla="*/ 1591542 h 6100079"/>
                <a:gd name="connsiteX3" fmla="*/ 5108574 w 5217957"/>
                <a:gd name="connsiteY3" fmla="*/ 4028416 h 6100079"/>
                <a:gd name="connsiteX4" fmla="*/ 3459359 w 5217957"/>
                <a:gd name="connsiteY4" fmla="*/ 5487716 h 6100079"/>
                <a:gd name="connsiteX5" fmla="*/ 1203275 w 5217957"/>
                <a:gd name="connsiteY5" fmla="*/ 6029534 h 6100079"/>
                <a:gd name="connsiteX6" fmla="*/ 59921 w 5217957"/>
                <a:gd name="connsiteY6" fmla="*/ 5396467 h 6100079"/>
                <a:gd name="connsiteX7" fmla="*/ 0 w 5217957"/>
                <a:gd name="connsiteY7" fmla="*/ 5333381 h 6100079"/>
                <a:gd name="connsiteX8" fmla="*/ 0 w 5217957"/>
                <a:gd name="connsiteY8" fmla="*/ 4427327 h 6100079"/>
                <a:gd name="connsiteX9" fmla="*/ 112056 w 5217957"/>
                <a:gd name="connsiteY9" fmla="*/ 4602502 h 6100079"/>
                <a:gd name="connsiteX10" fmla="*/ 443875 w 5217957"/>
                <a:gd name="connsiteY10" fmla="*/ 4989110 h 6100079"/>
                <a:gd name="connsiteX11" fmla="*/ 1348175 w 5217957"/>
                <a:gd name="connsiteY11" fmla="*/ 5488759 h 6100079"/>
                <a:gd name="connsiteX12" fmla="*/ 2221463 w 5217957"/>
                <a:gd name="connsiteY12" fmla="*/ 5461704 h 6100079"/>
                <a:gd name="connsiteX13" fmla="*/ 3179339 w 5217957"/>
                <a:gd name="connsiteY13" fmla="*/ 5003023 h 6100079"/>
                <a:gd name="connsiteX14" fmla="*/ 3599638 w 5217957"/>
                <a:gd name="connsiteY14" fmla="*/ 4775996 h 6100079"/>
                <a:gd name="connsiteX15" fmla="*/ 4259765 w 5217957"/>
                <a:gd name="connsiteY15" fmla="*/ 4374667 h 6100079"/>
                <a:gd name="connsiteX16" fmla="*/ 4567742 w 5217957"/>
                <a:gd name="connsiteY16" fmla="*/ 3883732 h 6100079"/>
                <a:gd name="connsiteX17" fmla="*/ 4631929 w 5217957"/>
                <a:gd name="connsiteY17" fmla="*/ 2833886 h 6100079"/>
                <a:gd name="connsiteX18" fmla="*/ 4296412 w 5217957"/>
                <a:gd name="connsiteY18" fmla="*/ 1874932 h 6100079"/>
                <a:gd name="connsiteX19" fmla="*/ 2710219 w 5217957"/>
                <a:gd name="connsiteY19" fmla="*/ 666410 h 6100079"/>
                <a:gd name="connsiteX20" fmla="*/ 1732642 w 5217957"/>
                <a:gd name="connsiteY20" fmla="*/ 573480 h 6100079"/>
                <a:gd name="connsiteX21" fmla="*/ 870621 w 5217957"/>
                <a:gd name="connsiteY21" fmla="*/ 870402 h 6100079"/>
                <a:gd name="connsiteX22" fmla="*/ 537555 w 5217957"/>
                <a:gd name="connsiteY22" fmla="*/ 1125324 h 6100079"/>
                <a:gd name="connsiteX23" fmla="*/ 306995 w 5217957"/>
                <a:gd name="connsiteY23" fmla="*/ 1493030 h 6100079"/>
                <a:gd name="connsiteX24" fmla="*/ 23579 w 5217957"/>
                <a:gd name="connsiteY24" fmla="*/ 1977465 h 6100079"/>
                <a:gd name="connsiteX25" fmla="*/ 0 w 5217957"/>
                <a:gd name="connsiteY25" fmla="*/ 2014291 h 6100079"/>
                <a:gd name="connsiteX26" fmla="*/ 0 w 5217957"/>
                <a:gd name="connsiteY26" fmla="*/ 915660 h 6100079"/>
                <a:gd name="connsiteX27" fmla="*/ 58609 w 5217957"/>
                <a:gd name="connsiteY27" fmla="*/ 828051 h 6100079"/>
                <a:gd name="connsiteX28" fmla="*/ 590689 w 5217957"/>
                <a:gd name="connsiteY28" fmla="*/ 385385 h 6100079"/>
                <a:gd name="connsiteX29" fmla="*/ 1951394 w 5217957"/>
                <a:gd name="connsiteY29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7957" h="6100079">
                  <a:moveTo>
                    <a:pt x="1951394" y="82"/>
                  </a:moveTo>
                  <a:cubicBezTo>
                    <a:pt x="2237632" y="-2119"/>
                    <a:pt x="2536431" y="40011"/>
                    <a:pt x="2855178" y="125419"/>
                  </a:cubicBezTo>
                  <a:cubicBezTo>
                    <a:pt x="3697704" y="351173"/>
                    <a:pt x="4370491" y="894159"/>
                    <a:pt x="4779341" y="1591542"/>
                  </a:cubicBezTo>
                  <a:cubicBezTo>
                    <a:pt x="5195535" y="2301324"/>
                    <a:pt x="5338357" y="3170855"/>
                    <a:pt x="5108574" y="4028416"/>
                  </a:cubicBezTo>
                  <a:cubicBezTo>
                    <a:pt x="4880820" y="4878406"/>
                    <a:pt x="4165604" y="5079965"/>
                    <a:pt x="3459359" y="5487716"/>
                  </a:cubicBezTo>
                  <a:cubicBezTo>
                    <a:pt x="2753115" y="5895466"/>
                    <a:pt x="2053265" y="6257288"/>
                    <a:pt x="1203275" y="6029534"/>
                  </a:cubicBezTo>
                  <a:cubicBezTo>
                    <a:pt x="739885" y="5905369"/>
                    <a:pt x="366400" y="5685345"/>
                    <a:pt x="59921" y="5396467"/>
                  </a:cubicBezTo>
                  <a:lnTo>
                    <a:pt x="0" y="5333381"/>
                  </a:lnTo>
                  <a:lnTo>
                    <a:pt x="0" y="4427327"/>
                  </a:lnTo>
                  <a:lnTo>
                    <a:pt x="112056" y="4602502"/>
                  </a:lnTo>
                  <a:cubicBezTo>
                    <a:pt x="215300" y="4749260"/>
                    <a:pt x="325419" y="4877443"/>
                    <a:pt x="443875" y="4989110"/>
                  </a:cubicBezTo>
                  <a:cubicBezTo>
                    <a:pt x="700709" y="5231113"/>
                    <a:pt x="996455" y="5394516"/>
                    <a:pt x="1348175" y="5488759"/>
                  </a:cubicBezTo>
                  <a:cubicBezTo>
                    <a:pt x="1633379" y="5565179"/>
                    <a:pt x="1910917" y="5556430"/>
                    <a:pt x="2221463" y="5461704"/>
                  </a:cubicBezTo>
                  <a:cubicBezTo>
                    <a:pt x="2541923" y="5363721"/>
                    <a:pt x="2870374" y="5181404"/>
                    <a:pt x="3179339" y="5003023"/>
                  </a:cubicBezTo>
                  <a:cubicBezTo>
                    <a:pt x="3323713" y="4919760"/>
                    <a:pt x="3463978" y="4846641"/>
                    <a:pt x="3599638" y="4775996"/>
                  </a:cubicBezTo>
                  <a:cubicBezTo>
                    <a:pt x="3862436" y="4639263"/>
                    <a:pt x="4089314" y="4521074"/>
                    <a:pt x="4259765" y="4374667"/>
                  </a:cubicBezTo>
                  <a:cubicBezTo>
                    <a:pt x="4418282" y="4238625"/>
                    <a:pt x="4513201" y="4087280"/>
                    <a:pt x="4567742" y="3883732"/>
                  </a:cubicBezTo>
                  <a:cubicBezTo>
                    <a:pt x="4660420" y="3537853"/>
                    <a:pt x="4682033" y="3184640"/>
                    <a:pt x="4631929" y="2833886"/>
                  </a:cubicBezTo>
                  <a:cubicBezTo>
                    <a:pt x="4583584" y="2494734"/>
                    <a:pt x="4470646" y="2172121"/>
                    <a:pt x="4296412" y="1874932"/>
                  </a:cubicBezTo>
                  <a:cubicBezTo>
                    <a:pt x="3944879" y="1275559"/>
                    <a:pt x="3381537" y="846289"/>
                    <a:pt x="2710219" y="666410"/>
                  </a:cubicBezTo>
                  <a:cubicBezTo>
                    <a:pt x="2349955" y="569877"/>
                    <a:pt x="2030161" y="539483"/>
                    <a:pt x="1732642" y="573480"/>
                  </a:cubicBezTo>
                  <a:cubicBezTo>
                    <a:pt x="1440866" y="606814"/>
                    <a:pt x="1158880" y="703976"/>
                    <a:pt x="870621" y="870402"/>
                  </a:cubicBezTo>
                  <a:cubicBezTo>
                    <a:pt x="670160" y="986048"/>
                    <a:pt x="589753" y="1064195"/>
                    <a:pt x="537555" y="1125324"/>
                  </a:cubicBezTo>
                  <a:cubicBezTo>
                    <a:pt x="463218" y="1212400"/>
                    <a:pt x="397708" y="1330125"/>
                    <a:pt x="306995" y="1493030"/>
                  </a:cubicBezTo>
                  <a:cubicBezTo>
                    <a:pt x="234596" y="1623167"/>
                    <a:pt x="145436" y="1783409"/>
                    <a:pt x="23579" y="1977465"/>
                  </a:cubicBezTo>
                  <a:lnTo>
                    <a:pt x="0" y="2014291"/>
                  </a:lnTo>
                  <a:lnTo>
                    <a:pt x="0" y="915660"/>
                  </a:lnTo>
                  <a:lnTo>
                    <a:pt x="58609" y="828051"/>
                  </a:lnTo>
                  <a:cubicBezTo>
                    <a:pt x="177453" y="670481"/>
                    <a:pt x="325847" y="538291"/>
                    <a:pt x="590689" y="385385"/>
                  </a:cubicBezTo>
                  <a:cubicBezTo>
                    <a:pt x="1032159" y="130559"/>
                    <a:pt x="1474330" y="3750"/>
                    <a:pt x="1951394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F43B4479-7E0D-7AC7-8C38-0F4AA02185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1243013"/>
            <a:ext cx="3855720" cy="4371974"/>
          </a:xfrm>
        </p:spPr>
        <p:txBody>
          <a:bodyPr>
            <a:normAutofit/>
          </a:bodyPr>
          <a:lstStyle/>
          <a:p>
            <a:r>
              <a:rPr lang="en-US" sz="20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Success Criteria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8AB987-BE61-7238-D27B-C17CEF6273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72200" y="804672"/>
            <a:ext cx="5221224" cy="5230368"/>
          </a:xfrm>
        </p:spPr>
        <p:txBody>
          <a:bodyPr anchor="ctr">
            <a:normAutofit/>
          </a:bodyPr>
          <a:lstStyle/>
          <a:p>
            <a:pPr lvl="0" algn="just">
              <a:buAutoNum type="arabicPeriod"/>
            </a:pPr>
            <a:r>
              <a:rPr lang="en-US" sz="1200" b="1" dirty="0">
                <a:solidFill>
                  <a:schemeClr val="accent6">
                    <a:lumMod val="50000"/>
                  </a:schemeClr>
                </a:solidFill>
                <a:latin typeface="Calibri"/>
                <a:ea typeface="Calibri"/>
                <a:cs typeface="Calibri"/>
              </a:rPr>
              <a:t>Successful implementation of a waitlist generation and management in CBS.</a:t>
            </a:r>
            <a:endParaRPr lang="en-US" b="1" dirty="0">
              <a:solidFill>
                <a:schemeClr val="accent6">
                  <a:lumMod val="50000"/>
                </a:schemeClr>
              </a:solidFill>
              <a:latin typeface="Aptos" panose="02110004020202020204"/>
              <a:ea typeface="Calibri"/>
              <a:cs typeface="Calibri"/>
            </a:endParaRPr>
          </a:p>
          <a:p>
            <a:pPr marL="0" indent="0" algn="just">
              <a:buNone/>
            </a:pPr>
            <a:r>
              <a:rPr lang="en-US" sz="1200" dirty="0">
                <a:solidFill>
                  <a:schemeClr val="accent6">
                    <a:lumMod val="50000"/>
                  </a:schemeClr>
                </a:solidFill>
                <a:latin typeface="Calibri"/>
                <a:ea typeface="Calibri"/>
                <a:cs typeface="Calibri"/>
              </a:rPr>
              <a:t>- New screen in CBS to generate the waitlist number based on customer id and locker size</a:t>
            </a:r>
          </a:p>
          <a:p>
            <a:pPr marL="0" indent="0" algn="just">
              <a:buNone/>
            </a:pPr>
            <a:r>
              <a:rPr lang="en-US" sz="1200" dirty="0">
                <a:solidFill>
                  <a:schemeClr val="accent6">
                    <a:lumMod val="50000"/>
                  </a:schemeClr>
                </a:solidFill>
                <a:latin typeface="Calibri"/>
                <a:ea typeface="Calibri"/>
                <a:cs typeface="Calibri"/>
              </a:rPr>
              <a:t>- New screen in CBS to remove the waitlist number from the waitlist upon confirmation of customer</a:t>
            </a:r>
          </a:p>
          <a:p>
            <a:pPr marL="0" indent="0" algn="just">
              <a:buNone/>
            </a:pPr>
            <a:r>
              <a:rPr lang="en-US" sz="1200" dirty="0">
                <a:solidFill>
                  <a:schemeClr val="accent6">
                    <a:lumMod val="50000"/>
                  </a:schemeClr>
                </a:solidFill>
                <a:latin typeface="Calibri"/>
                <a:ea typeface="Calibri"/>
                <a:cs typeface="Calibri"/>
              </a:rPr>
              <a:t>- Accommodate new field for waitlist number in the locker allotment page and change of logic with this new field</a:t>
            </a:r>
          </a:p>
          <a:p>
            <a:pPr marL="0" indent="0" algn="just">
              <a:buNone/>
            </a:pPr>
            <a:r>
              <a:rPr lang="en-US" sz="1200" b="1" dirty="0">
                <a:solidFill>
                  <a:schemeClr val="accent6">
                    <a:lumMod val="50000"/>
                  </a:schemeClr>
                </a:solidFill>
                <a:latin typeface="Calibri"/>
                <a:ea typeface="Calibri"/>
                <a:cs typeface="Calibri"/>
              </a:rPr>
              <a:t>2.   Automatic notifications triggered for all four defined events.</a:t>
            </a:r>
            <a:endParaRPr lang="en-US" sz="1200" b="1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n-US" sz="1200" b="1" dirty="0">
                <a:solidFill>
                  <a:schemeClr val="accent6">
                    <a:lumMod val="50000"/>
                  </a:schemeClr>
                </a:solidFill>
                <a:latin typeface="Calibri"/>
                <a:ea typeface="Calibri"/>
                <a:cs typeface="Calibri"/>
              </a:rPr>
              <a:t>3.   Reduced manual intervention for compliance-related tasks.</a:t>
            </a:r>
          </a:p>
          <a:p>
            <a:pPr marL="0" indent="0" algn="just">
              <a:buNone/>
            </a:pPr>
            <a:r>
              <a:rPr lang="en-US" sz="1200" b="1" dirty="0">
                <a:solidFill>
                  <a:schemeClr val="accent6">
                    <a:lumMod val="50000"/>
                  </a:schemeClr>
                </a:solidFill>
                <a:latin typeface="Calibri"/>
                <a:ea typeface="Calibri"/>
                <a:cs typeface="Calibri"/>
              </a:rPr>
              <a:t>4.    Positive feedback from branch staff and customers.</a:t>
            </a:r>
            <a:endParaRPr lang="en-US" sz="1200" b="1" dirty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8779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C33B1755-9B3A-8E38-6BA7-0C806AD0FEF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18873D23-2DCF-4B31-A009-95721C06E8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13EF075-D4EF-4929-ADBC-91B27DA199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DAA26DFA-AAB2-4973-9C17-16D587C7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1863" y="508838"/>
            <a:ext cx="5217958" cy="6239661"/>
            <a:chOff x="-19221" y="251144"/>
            <a:chExt cx="5217958" cy="6239661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3F407F11-7321-4BF6-8536-CCE8E34245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251144"/>
              <a:ext cx="5187198" cy="6239661"/>
            </a:xfrm>
            <a:custGeom>
              <a:avLst/>
              <a:gdLst>
                <a:gd name="connsiteX0" fmla="*/ 2011811 w 5187198"/>
                <a:gd name="connsiteY0" fmla="*/ 4 h 6239661"/>
                <a:gd name="connsiteX1" fmla="*/ 2617011 w 5187198"/>
                <a:gd name="connsiteY1" fmla="*/ 70590 h 6239661"/>
                <a:gd name="connsiteX2" fmla="*/ 2690321 w 5187198"/>
                <a:gd name="connsiteY2" fmla="*/ 88146 h 6239661"/>
                <a:gd name="connsiteX3" fmla="*/ 2726863 w 5187198"/>
                <a:gd name="connsiteY3" fmla="*/ 97127 h 6239661"/>
                <a:gd name="connsiteX4" fmla="*/ 2762951 w 5187198"/>
                <a:gd name="connsiteY4" fmla="*/ 107375 h 6239661"/>
                <a:gd name="connsiteX5" fmla="*/ 2834843 w 5187198"/>
                <a:gd name="connsiteY5" fmla="*/ 128493 h 6239661"/>
                <a:gd name="connsiteX6" fmla="*/ 2906574 w 5187198"/>
                <a:gd name="connsiteY6" fmla="*/ 151076 h 6239661"/>
                <a:gd name="connsiteX7" fmla="*/ 3049504 w 5187198"/>
                <a:gd name="connsiteY7" fmla="*/ 202124 h 6239661"/>
                <a:gd name="connsiteX8" fmla="*/ 3189518 w 5187198"/>
                <a:gd name="connsiteY8" fmla="*/ 260159 h 6239661"/>
                <a:gd name="connsiteX9" fmla="*/ 3326048 w 5187198"/>
                <a:gd name="connsiteY9" fmla="*/ 325143 h 6239661"/>
                <a:gd name="connsiteX10" fmla="*/ 3459166 w 5187198"/>
                <a:gd name="connsiteY10" fmla="*/ 395936 h 6239661"/>
                <a:gd name="connsiteX11" fmla="*/ 3588578 w 5187198"/>
                <a:gd name="connsiteY11" fmla="*/ 472343 h 6239661"/>
                <a:gd name="connsiteX12" fmla="*/ 3651864 w 5187198"/>
                <a:gd name="connsiteY12" fmla="*/ 512600 h 6239661"/>
                <a:gd name="connsiteX13" fmla="*/ 3714514 w 5187198"/>
                <a:gd name="connsiteY13" fmla="*/ 553499 h 6239661"/>
                <a:gd name="connsiteX14" fmla="*/ 4181221 w 5187198"/>
                <a:gd name="connsiteY14" fmla="*/ 922912 h 6239661"/>
                <a:gd name="connsiteX15" fmla="*/ 4582963 w 5187198"/>
                <a:gd name="connsiteY15" fmla="*/ 1358264 h 6239661"/>
                <a:gd name="connsiteX16" fmla="*/ 4670721 w 5187198"/>
                <a:gd name="connsiteY16" fmla="*/ 1477644 h 6239661"/>
                <a:gd name="connsiteX17" fmla="*/ 4752378 w 5187198"/>
                <a:gd name="connsiteY17" fmla="*/ 1601187 h 6239661"/>
                <a:gd name="connsiteX18" fmla="*/ 4772168 w 5187198"/>
                <a:gd name="connsiteY18" fmla="*/ 1632456 h 6239661"/>
                <a:gd name="connsiteX19" fmla="*/ 4782117 w 5187198"/>
                <a:gd name="connsiteY19" fmla="*/ 1648104 h 6239661"/>
                <a:gd name="connsiteX20" fmla="*/ 4791381 w 5187198"/>
                <a:gd name="connsiteY20" fmla="*/ 1664150 h 6239661"/>
                <a:gd name="connsiteX21" fmla="*/ 4828190 w 5187198"/>
                <a:gd name="connsiteY21" fmla="*/ 1728379 h 6239661"/>
                <a:gd name="connsiteX22" fmla="*/ 4864832 w 5187198"/>
                <a:gd name="connsiteY22" fmla="*/ 1792796 h 6239661"/>
                <a:gd name="connsiteX23" fmla="*/ 4899201 w 5187198"/>
                <a:gd name="connsiteY23" fmla="*/ 1858342 h 6239661"/>
                <a:gd name="connsiteX24" fmla="*/ 4933266 w 5187198"/>
                <a:gd name="connsiteY24" fmla="*/ 1924155 h 6239661"/>
                <a:gd name="connsiteX25" fmla="*/ 4964403 w 5187198"/>
                <a:gd name="connsiteY25" fmla="*/ 1991384 h 6239661"/>
                <a:gd name="connsiteX26" fmla="*/ 4995019 w 5187198"/>
                <a:gd name="connsiteY26" fmla="*/ 2058823 h 6239661"/>
                <a:gd name="connsiteX27" fmla="*/ 5021999 w 5187198"/>
                <a:gd name="connsiteY27" fmla="*/ 2127723 h 6239661"/>
                <a:gd name="connsiteX28" fmla="*/ 5048321 w 5187198"/>
                <a:gd name="connsiteY28" fmla="*/ 2196908 h 6239661"/>
                <a:gd name="connsiteX29" fmla="*/ 5070546 w 5187198"/>
                <a:gd name="connsiteY29" fmla="*/ 2267547 h 6239661"/>
                <a:gd name="connsiteX30" fmla="*/ 5092171 w 5187198"/>
                <a:gd name="connsiteY30" fmla="*/ 2338256 h 6239661"/>
                <a:gd name="connsiteX31" fmla="*/ 5110305 w 5187198"/>
                <a:gd name="connsiteY31" fmla="*/ 2409886 h 6239661"/>
                <a:gd name="connsiteX32" fmla="*/ 5186393 w 5187198"/>
                <a:gd name="connsiteY32" fmla="*/ 2992022 h 6239661"/>
                <a:gd name="connsiteX33" fmla="*/ 5149045 w 5187198"/>
                <a:gd name="connsiteY33" fmla="*/ 3571816 h 6239661"/>
                <a:gd name="connsiteX34" fmla="*/ 5126572 w 5187198"/>
                <a:gd name="connsiteY34" fmla="*/ 3714520 h 6239661"/>
                <a:gd name="connsiteX35" fmla="*/ 5099067 w 5187198"/>
                <a:gd name="connsiteY35" fmla="*/ 3856108 h 6239661"/>
                <a:gd name="connsiteX36" fmla="*/ 5095699 w 5187198"/>
                <a:gd name="connsiteY36" fmla="*/ 3873868 h 6239661"/>
                <a:gd name="connsiteX37" fmla="*/ 5091573 w 5187198"/>
                <a:gd name="connsiteY37" fmla="*/ 3891426 h 6239661"/>
                <a:gd name="connsiteX38" fmla="*/ 5083324 w 5187198"/>
                <a:gd name="connsiteY38" fmla="*/ 3926541 h 6239661"/>
                <a:gd name="connsiteX39" fmla="*/ 5067256 w 5187198"/>
                <a:gd name="connsiteY39" fmla="*/ 3996889 h 6239661"/>
                <a:gd name="connsiteX40" fmla="*/ 5059194 w 5187198"/>
                <a:gd name="connsiteY40" fmla="*/ 4032171 h 6239661"/>
                <a:gd name="connsiteX41" fmla="*/ 5049522 w 5187198"/>
                <a:gd name="connsiteY41" fmla="*/ 4067833 h 6239661"/>
                <a:gd name="connsiteX42" fmla="*/ 5040067 w 5187198"/>
                <a:gd name="connsiteY42" fmla="*/ 4103553 h 6239661"/>
                <a:gd name="connsiteX43" fmla="*/ 5028960 w 5187198"/>
                <a:gd name="connsiteY43" fmla="*/ 4138946 h 6239661"/>
                <a:gd name="connsiteX44" fmla="*/ 4917351 w 5187198"/>
                <a:gd name="connsiteY44" fmla="*/ 4417041 h 6239661"/>
                <a:gd name="connsiteX45" fmla="*/ 4756163 w 5187198"/>
                <a:gd name="connsiteY45" fmla="*/ 4676402 h 6239661"/>
                <a:gd name="connsiteX46" fmla="*/ 4322493 w 5187198"/>
                <a:gd name="connsiteY46" fmla="*/ 5105604 h 6239661"/>
                <a:gd name="connsiteX47" fmla="*/ 3840510 w 5187198"/>
                <a:gd name="connsiteY47" fmla="*/ 5429590 h 6239661"/>
                <a:gd name="connsiteX48" fmla="*/ 3606447 w 5187198"/>
                <a:gd name="connsiteY48" fmla="*/ 5572862 h 6239661"/>
                <a:gd name="connsiteX49" fmla="*/ 3488814 w 5187198"/>
                <a:gd name="connsiteY49" fmla="*/ 5647178 h 6239661"/>
                <a:gd name="connsiteX50" fmla="*/ 3365864 w 5187198"/>
                <a:gd name="connsiteY50" fmla="*/ 5722735 h 6239661"/>
                <a:gd name="connsiteX51" fmla="*/ 2839486 w 5187198"/>
                <a:gd name="connsiteY51" fmla="*/ 5999120 h 6239661"/>
                <a:gd name="connsiteX52" fmla="*/ 2242423 w 5187198"/>
                <a:gd name="connsiteY52" fmla="*/ 6192346 h 6239661"/>
                <a:gd name="connsiteX53" fmla="*/ 1589380 w 5187198"/>
                <a:gd name="connsiteY53" fmla="*/ 6230657 h 6239661"/>
                <a:gd name="connsiteX54" fmla="*/ 1548244 w 5187198"/>
                <a:gd name="connsiteY54" fmla="*/ 6226706 h 6239661"/>
                <a:gd name="connsiteX55" fmla="*/ 1507348 w 5187198"/>
                <a:gd name="connsiteY55" fmla="*/ 6221428 h 6239661"/>
                <a:gd name="connsiteX56" fmla="*/ 1466401 w 5187198"/>
                <a:gd name="connsiteY56" fmla="*/ 6215904 h 6239661"/>
                <a:gd name="connsiteX57" fmla="*/ 1425773 w 5187198"/>
                <a:gd name="connsiteY57" fmla="*/ 6209191 h 6239661"/>
                <a:gd name="connsiteX58" fmla="*/ 1344960 w 5187198"/>
                <a:gd name="connsiteY58" fmla="*/ 6193681 h 6239661"/>
                <a:gd name="connsiteX59" fmla="*/ 1265007 w 5187198"/>
                <a:gd name="connsiteY59" fmla="*/ 6175388 h 6239661"/>
                <a:gd name="connsiteX60" fmla="*/ 1225415 w 5187198"/>
                <a:gd name="connsiteY60" fmla="*/ 6165243 h 6239661"/>
                <a:gd name="connsiteX61" fmla="*/ 1186567 w 5187198"/>
                <a:gd name="connsiteY61" fmla="*/ 6154486 h 6239661"/>
                <a:gd name="connsiteX62" fmla="*/ 1111158 w 5187198"/>
                <a:gd name="connsiteY62" fmla="*/ 6130918 h 6239661"/>
                <a:gd name="connsiteX63" fmla="*/ 1035915 w 5187198"/>
                <a:gd name="connsiteY63" fmla="*/ 6107163 h 6239661"/>
                <a:gd name="connsiteX64" fmla="*/ 961579 w 5187198"/>
                <a:gd name="connsiteY64" fmla="*/ 6079594 h 6239661"/>
                <a:gd name="connsiteX65" fmla="*/ 395297 w 5187198"/>
                <a:gd name="connsiteY65" fmla="*/ 5792812 h 6239661"/>
                <a:gd name="connsiteX66" fmla="*/ 265239 w 5187198"/>
                <a:gd name="connsiteY66" fmla="*/ 5701511 h 6239661"/>
                <a:gd name="connsiteX67" fmla="*/ 233756 w 5187198"/>
                <a:gd name="connsiteY67" fmla="*/ 5677542 h 6239661"/>
                <a:gd name="connsiteX68" fmla="*/ 202800 w 5187198"/>
                <a:gd name="connsiteY68" fmla="*/ 5652902 h 6239661"/>
                <a:gd name="connsiteX69" fmla="*/ 140918 w 5187198"/>
                <a:gd name="connsiteY69" fmla="*/ 5603515 h 6239661"/>
                <a:gd name="connsiteX70" fmla="*/ 110625 w 5187198"/>
                <a:gd name="connsiteY70" fmla="*/ 5578127 h 6239661"/>
                <a:gd name="connsiteX71" fmla="*/ 95631 w 5187198"/>
                <a:gd name="connsiteY71" fmla="*/ 5565299 h 6239661"/>
                <a:gd name="connsiteX72" fmla="*/ 81966 w 5187198"/>
                <a:gd name="connsiteY72" fmla="*/ 5550973 h 6239661"/>
                <a:gd name="connsiteX73" fmla="*/ 27991 w 5187198"/>
                <a:gd name="connsiteY73" fmla="*/ 5493272 h 6239661"/>
                <a:gd name="connsiteX74" fmla="*/ 1454 w 5187198"/>
                <a:gd name="connsiteY74" fmla="*/ 5464252 h 6239661"/>
                <a:gd name="connsiteX75" fmla="*/ 0 w 5187198"/>
                <a:gd name="connsiteY75" fmla="*/ 5462518 h 6239661"/>
                <a:gd name="connsiteX76" fmla="*/ 0 w 5187198"/>
                <a:gd name="connsiteY76" fmla="*/ 4720187 h 6239661"/>
                <a:gd name="connsiteX77" fmla="*/ 109684 w 5187198"/>
                <a:gd name="connsiteY77" fmla="*/ 4836724 h 6239661"/>
                <a:gd name="connsiteX78" fmla="*/ 306959 w 5187198"/>
                <a:gd name="connsiteY78" fmla="*/ 5007200 h 6239661"/>
                <a:gd name="connsiteX79" fmla="*/ 358101 w 5187198"/>
                <a:gd name="connsiteY79" fmla="*/ 5046057 h 6239661"/>
                <a:gd name="connsiteX80" fmla="*/ 383328 w 5187198"/>
                <a:gd name="connsiteY80" fmla="*/ 5065684 h 6239661"/>
                <a:gd name="connsiteX81" fmla="*/ 409503 w 5187198"/>
                <a:gd name="connsiteY81" fmla="*/ 5083942 h 6239661"/>
                <a:gd name="connsiteX82" fmla="*/ 461889 w 5187198"/>
                <a:gd name="connsiteY82" fmla="*/ 5119888 h 6239661"/>
                <a:gd name="connsiteX83" fmla="*/ 474883 w 5187198"/>
                <a:gd name="connsiteY83" fmla="*/ 5128933 h 6239661"/>
                <a:gd name="connsiteX84" fmla="*/ 486410 w 5187198"/>
                <a:gd name="connsiteY84" fmla="*/ 5139557 h 6239661"/>
                <a:gd name="connsiteX85" fmla="*/ 510852 w 5187198"/>
                <a:gd name="connsiteY85" fmla="*/ 5159089 h 6239661"/>
                <a:gd name="connsiteX86" fmla="*/ 560653 w 5187198"/>
                <a:gd name="connsiteY86" fmla="*/ 5196893 h 6239661"/>
                <a:gd name="connsiteX87" fmla="*/ 585485 w 5187198"/>
                <a:gd name="connsiteY87" fmla="*/ 5215834 h 6239661"/>
                <a:gd name="connsiteX88" fmla="*/ 610707 w 5187198"/>
                <a:gd name="connsiteY88" fmla="*/ 5234185 h 6239661"/>
                <a:gd name="connsiteX89" fmla="*/ 714768 w 5187198"/>
                <a:gd name="connsiteY89" fmla="*/ 5303103 h 6239661"/>
                <a:gd name="connsiteX90" fmla="*/ 1166634 w 5187198"/>
                <a:gd name="connsiteY90" fmla="*/ 5513322 h 6239661"/>
                <a:gd name="connsiteX91" fmla="*/ 1225991 w 5187198"/>
                <a:gd name="connsiteY91" fmla="*/ 5533632 h 6239661"/>
                <a:gd name="connsiteX92" fmla="*/ 1286680 w 5187198"/>
                <a:gd name="connsiteY92" fmla="*/ 5550705 h 6239661"/>
                <a:gd name="connsiteX93" fmla="*/ 1347310 w 5187198"/>
                <a:gd name="connsiteY93" fmla="*/ 5567995 h 6239661"/>
                <a:gd name="connsiteX94" fmla="*/ 1377002 w 5187198"/>
                <a:gd name="connsiteY94" fmla="*/ 5575719 h 6239661"/>
                <a:gd name="connsiteX95" fmla="*/ 1406328 w 5187198"/>
                <a:gd name="connsiteY95" fmla="*/ 5582649 h 6239661"/>
                <a:gd name="connsiteX96" fmla="*/ 1465060 w 5187198"/>
                <a:gd name="connsiteY96" fmla="*/ 5594909 h 6239661"/>
                <a:gd name="connsiteX97" fmla="*/ 1523881 w 5187198"/>
                <a:gd name="connsiteY97" fmla="*/ 5605105 h 6239661"/>
                <a:gd name="connsiteX98" fmla="*/ 1553325 w 5187198"/>
                <a:gd name="connsiteY98" fmla="*/ 5609865 h 6239661"/>
                <a:gd name="connsiteX99" fmla="*/ 1582813 w 5187198"/>
                <a:gd name="connsiteY99" fmla="*/ 5613593 h 6239661"/>
                <a:gd name="connsiteX100" fmla="*/ 1612301 w 5187198"/>
                <a:gd name="connsiteY100" fmla="*/ 5617321 h 6239661"/>
                <a:gd name="connsiteX101" fmla="*/ 1641863 w 5187198"/>
                <a:gd name="connsiteY101" fmla="*/ 5619910 h 6239661"/>
                <a:gd name="connsiteX102" fmla="*/ 2117508 w 5187198"/>
                <a:gd name="connsiteY102" fmla="*/ 5595156 h 6239661"/>
                <a:gd name="connsiteX103" fmla="*/ 2597368 w 5187198"/>
                <a:gd name="connsiteY103" fmla="*/ 5447381 h 6239661"/>
                <a:gd name="connsiteX104" fmla="*/ 3082968 w 5187198"/>
                <a:gd name="connsiteY104" fmla="*/ 5223245 h 6239661"/>
                <a:gd name="connsiteX105" fmla="*/ 3334855 w 5187198"/>
                <a:gd name="connsiteY105" fmla="*/ 5097383 h 6239661"/>
                <a:gd name="connsiteX106" fmla="*/ 3599509 w 5187198"/>
                <a:gd name="connsiteY106" fmla="*/ 4976217 h 6239661"/>
                <a:gd name="connsiteX107" fmla="*/ 4112002 w 5187198"/>
                <a:gd name="connsiteY107" fmla="*/ 4766359 h 6239661"/>
                <a:gd name="connsiteX108" fmla="*/ 4348983 w 5187198"/>
                <a:gd name="connsiteY108" fmla="*/ 4649833 h 6239661"/>
                <a:gd name="connsiteX109" fmla="*/ 4560505 w 5187198"/>
                <a:gd name="connsiteY109" fmla="*/ 4501564 h 6239661"/>
                <a:gd name="connsiteX110" fmla="*/ 4731963 w 5187198"/>
                <a:gd name="connsiteY110" fmla="*/ 4309870 h 6239661"/>
                <a:gd name="connsiteX111" fmla="*/ 4852344 w 5187198"/>
                <a:gd name="connsiteY111" fmla="*/ 4078640 h 6239661"/>
                <a:gd name="connsiteX112" fmla="*/ 4863972 w 5187198"/>
                <a:gd name="connsiteY112" fmla="*/ 4047790 h 6239661"/>
                <a:gd name="connsiteX113" fmla="*/ 4874144 w 5187198"/>
                <a:gd name="connsiteY113" fmla="*/ 4016320 h 6239661"/>
                <a:gd name="connsiteX114" fmla="*/ 4884127 w 5187198"/>
                <a:gd name="connsiteY114" fmla="*/ 3984682 h 6239661"/>
                <a:gd name="connsiteX115" fmla="*/ 4892800 w 5187198"/>
                <a:gd name="connsiteY115" fmla="*/ 3951883 h 6239661"/>
                <a:gd name="connsiteX116" fmla="*/ 4909526 w 5187198"/>
                <a:gd name="connsiteY116" fmla="*/ 3886001 h 6239661"/>
                <a:gd name="connsiteX117" fmla="*/ 4917687 w 5187198"/>
                <a:gd name="connsiteY117" fmla="*/ 3852948 h 6239661"/>
                <a:gd name="connsiteX118" fmla="*/ 4921768 w 5187198"/>
                <a:gd name="connsiteY118" fmla="*/ 3836422 h 6239661"/>
                <a:gd name="connsiteX119" fmla="*/ 4924845 w 5187198"/>
                <a:gd name="connsiteY119" fmla="*/ 3819742 h 6239661"/>
                <a:gd name="connsiteX120" fmla="*/ 4948230 w 5187198"/>
                <a:gd name="connsiteY120" fmla="*/ 3685744 h 6239661"/>
                <a:gd name="connsiteX121" fmla="*/ 4962782 w 5187198"/>
                <a:gd name="connsiteY121" fmla="*/ 3550540 h 6239661"/>
                <a:gd name="connsiteX122" fmla="*/ 4939468 w 5187198"/>
                <a:gd name="connsiteY122" fmla="*/ 3010249 h 6239661"/>
                <a:gd name="connsiteX123" fmla="*/ 4816901 w 5187198"/>
                <a:gd name="connsiteY123" fmla="*/ 2488224 h 6239661"/>
                <a:gd name="connsiteX124" fmla="*/ 4797005 w 5187198"/>
                <a:gd name="connsiteY124" fmla="*/ 2424470 h 6239661"/>
                <a:gd name="connsiteX125" fmla="*/ 4774433 w 5187198"/>
                <a:gd name="connsiteY125" fmla="*/ 2361620 h 6239661"/>
                <a:gd name="connsiteX126" fmla="*/ 4752459 w 5187198"/>
                <a:gd name="connsiteY126" fmla="*/ 2298700 h 6239661"/>
                <a:gd name="connsiteX127" fmla="*/ 4728083 w 5187198"/>
                <a:gd name="connsiteY127" fmla="*/ 2236526 h 6239661"/>
                <a:gd name="connsiteX128" fmla="*/ 4704471 w 5187198"/>
                <a:gd name="connsiteY128" fmla="*/ 2174095 h 6239661"/>
                <a:gd name="connsiteX129" fmla="*/ 4678399 w 5187198"/>
                <a:gd name="connsiteY129" fmla="*/ 2112626 h 6239661"/>
                <a:gd name="connsiteX130" fmla="*/ 4652601 w 5187198"/>
                <a:gd name="connsiteY130" fmla="*/ 2050999 h 6239661"/>
                <a:gd name="connsiteX131" fmla="*/ 4624205 w 5187198"/>
                <a:gd name="connsiteY131" fmla="*/ 1990415 h 6239661"/>
                <a:gd name="connsiteX132" fmla="*/ 4595398 w 5187198"/>
                <a:gd name="connsiteY132" fmla="*/ 1930069 h 6239661"/>
                <a:gd name="connsiteX133" fmla="*/ 4563827 w 5187198"/>
                <a:gd name="connsiteY133" fmla="*/ 1870952 h 6239661"/>
                <a:gd name="connsiteX134" fmla="*/ 4531433 w 5187198"/>
                <a:gd name="connsiteY134" fmla="*/ 1812311 h 6239661"/>
                <a:gd name="connsiteX135" fmla="*/ 4523315 w 5187198"/>
                <a:gd name="connsiteY135" fmla="*/ 1797616 h 6239661"/>
                <a:gd name="connsiteX136" fmla="*/ 4514482 w 5187198"/>
                <a:gd name="connsiteY136" fmla="*/ 1783425 h 6239661"/>
                <a:gd name="connsiteX137" fmla="*/ 4496845 w 5187198"/>
                <a:gd name="connsiteY137" fmla="*/ 1754936 h 6239661"/>
                <a:gd name="connsiteX138" fmla="*/ 4461463 w 5187198"/>
                <a:gd name="connsiteY138" fmla="*/ 1697929 h 6239661"/>
                <a:gd name="connsiteX139" fmla="*/ 4452660 w 5187198"/>
                <a:gd name="connsiteY139" fmla="*/ 1683629 h 6239661"/>
                <a:gd name="connsiteX140" fmla="*/ 4443141 w 5187198"/>
                <a:gd name="connsiteY140" fmla="*/ 1669834 h 6239661"/>
                <a:gd name="connsiteX141" fmla="*/ 4424241 w 5187198"/>
                <a:gd name="connsiteY141" fmla="*/ 1642166 h 6239661"/>
                <a:gd name="connsiteX142" fmla="*/ 4346886 w 5187198"/>
                <a:gd name="connsiteY142" fmla="*/ 1532412 h 6239661"/>
                <a:gd name="connsiteX143" fmla="*/ 3985497 w 5187198"/>
                <a:gd name="connsiteY143" fmla="*/ 1134649 h 6239661"/>
                <a:gd name="connsiteX144" fmla="*/ 3545665 w 5187198"/>
                <a:gd name="connsiteY144" fmla="*/ 825877 h 6239661"/>
                <a:gd name="connsiteX145" fmla="*/ 3486190 w 5187198"/>
                <a:gd name="connsiteY145" fmla="*/ 794756 h 6239661"/>
                <a:gd name="connsiteX146" fmla="*/ 3426182 w 5187198"/>
                <a:gd name="connsiteY146" fmla="*/ 764765 h 6239661"/>
                <a:gd name="connsiteX147" fmla="*/ 3365044 w 5187198"/>
                <a:gd name="connsiteY147" fmla="*/ 737255 h 6239661"/>
                <a:gd name="connsiteX148" fmla="*/ 3334529 w 5187198"/>
                <a:gd name="connsiteY148" fmla="*/ 723514 h 6239661"/>
                <a:gd name="connsiteX149" fmla="*/ 3303733 w 5187198"/>
                <a:gd name="connsiteY149" fmla="*/ 710395 h 6239661"/>
                <a:gd name="connsiteX150" fmla="*/ 3179033 w 5187198"/>
                <a:gd name="connsiteY150" fmla="*/ 662259 h 6239661"/>
                <a:gd name="connsiteX151" fmla="*/ 3052408 w 5187198"/>
                <a:gd name="connsiteY151" fmla="*/ 620447 h 6239661"/>
                <a:gd name="connsiteX152" fmla="*/ 2924325 w 5187198"/>
                <a:gd name="connsiteY152" fmla="*/ 584505 h 6239661"/>
                <a:gd name="connsiteX153" fmla="*/ 2859667 w 5187198"/>
                <a:gd name="connsiteY153" fmla="*/ 569266 h 6239661"/>
                <a:gd name="connsiteX154" fmla="*/ 2795226 w 5187198"/>
                <a:gd name="connsiteY154" fmla="*/ 554085 h 6239661"/>
                <a:gd name="connsiteX155" fmla="*/ 2729702 w 5187198"/>
                <a:gd name="connsiteY155" fmla="*/ 540354 h 6239661"/>
                <a:gd name="connsiteX156" fmla="*/ 2663758 w 5187198"/>
                <a:gd name="connsiteY156" fmla="*/ 527322 h 6239661"/>
                <a:gd name="connsiteX157" fmla="*/ 2630927 w 5187198"/>
                <a:gd name="connsiteY157" fmla="*/ 520495 h 6239661"/>
                <a:gd name="connsiteX158" fmla="*/ 2597965 w 5187198"/>
                <a:gd name="connsiteY158" fmla="*/ 515024 h 6239661"/>
                <a:gd name="connsiteX159" fmla="*/ 2532205 w 5187198"/>
                <a:gd name="connsiteY159" fmla="*/ 503895 h 6239661"/>
                <a:gd name="connsiteX160" fmla="*/ 2010064 w 5187198"/>
                <a:gd name="connsiteY160" fmla="*/ 452552 h 6239661"/>
                <a:gd name="connsiteX161" fmla="*/ 1494552 w 5187198"/>
                <a:gd name="connsiteY161" fmla="*/ 485055 h 6239661"/>
                <a:gd name="connsiteX162" fmla="*/ 1366896 w 5187198"/>
                <a:gd name="connsiteY162" fmla="*/ 509389 h 6239661"/>
                <a:gd name="connsiteX163" fmla="*/ 1240175 w 5187198"/>
                <a:gd name="connsiteY163" fmla="*/ 541045 h 6239661"/>
                <a:gd name="connsiteX164" fmla="*/ 1177438 w 5187198"/>
                <a:gd name="connsiteY164" fmla="*/ 560170 h 6239661"/>
                <a:gd name="connsiteX165" fmla="*/ 1145987 w 5187198"/>
                <a:gd name="connsiteY165" fmla="*/ 569826 h 6239661"/>
                <a:gd name="connsiteX166" fmla="*/ 1130315 w 5187198"/>
                <a:gd name="connsiteY166" fmla="*/ 574669 h 6239661"/>
                <a:gd name="connsiteX167" fmla="*/ 1114873 w 5187198"/>
                <a:gd name="connsiteY167" fmla="*/ 580384 h 6239661"/>
                <a:gd name="connsiteX168" fmla="*/ 1052839 w 5187198"/>
                <a:gd name="connsiteY168" fmla="*/ 602943 h 6239661"/>
                <a:gd name="connsiteX169" fmla="*/ 991135 w 5187198"/>
                <a:gd name="connsiteY169" fmla="*/ 626866 h 6239661"/>
                <a:gd name="connsiteX170" fmla="*/ 930179 w 5187198"/>
                <a:gd name="connsiteY170" fmla="*/ 653191 h 6239661"/>
                <a:gd name="connsiteX171" fmla="*/ 869768 w 5187198"/>
                <a:gd name="connsiteY171" fmla="*/ 680937 h 6239661"/>
                <a:gd name="connsiteX172" fmla="*/ 810085 w 5187198"/>
                <a:gd name="connsiteY172" fmla="*/ 710734 h 6239661"/>
                <a:gd name="connsiteX173" fmla="*/ 751220 w 5187198"/>
                <a:gd name="connsiteY173" fmla="*/ 741794 h 6239661"/>
                <a:gd name="connsiteX174" fmla="*/ 532669 w 5187198"/>
                <a:gd name="connsiteY174" fmla="*/ 881688 h 6239661"/>
                <a:gd name="connsiteX175" fmla="*/ 354185 w 5187198"/>
                <a:gd name="connsiteY175" fmla="*/ 1050286 h 6239661"/>
                <a:gd name="connsiteX176" fmla="*/ 315980 w 5187198"/>
                <a:gd name="connsiteY176" fmla="*/ 1098125 h 6239661"/>
                <a:gd name="connsiteX177" fmla="*/ 280345 w 5187198"/>
                <a:gd name="connsiteY177" fmla="*/ 1149782 h 6239661"/>
                <a:gd name="connsiteX178" fmla="*/ 245890 w 5187198"/>
                <a:gd name="connsiteY178" fmla="*/ 1203959 h 6239661"/>
                <a:gd name="connsiteX179" fmla="*/ 212162 w 5187198"/>
                <a:gd name="connsiteY179" fmla="*/ 1260184 h 6239661"/>
                <a:gd name="connsiteX180" fmla="*/ 80716 w 5187198"/>
                <a:gd name="connsiteY180" fmla="*/ 1502476 h 6239661"/>
                <a:gd name="connsiteX181" fmla="*/ 0 w 5187198"/>
                <a:gd name="connsiteY181" fmla="*/ 1648841 h 6239661"/>
                <a:gd name="connsiteX182" fmla="*/ 0 w 5187198"/>
                <a:gd name="connsiteY182" fmla="*/ 954863 h 6239661"/>
                <a:gd name="connsiteX183" fmla="*/ 43491 w 5187198"/>
                <a:gd name="connsiteY183" fmla="*/ 895513 h 6239661"/>
                <a:gd name="connsiteX184" fmla="*/ 93923 w 5187198"/>
                <a:gd name="connsiteY184" fmla="*/ 834489 h 6239661"/>
                <a:gd name="connsiteX185" fmla="*/ 323465 w 5187198"/>
                <a:gd name="connsiteY185" fmla="*/ 617671 h 6239661"/>
                <a:gd name="connsiteX186" fmla="*/ 574777 w 5187198"/>
                <a:gd name="connsiteY186" fmla="*/ 446794 h 6239661"/>
                <a:gd name="connsiteX187" fmla="*/ 638943 w 5187198"/>
                <a:gd name="connsiteY187" fmla="*/ 408925 h 6239661"/>
                <a:gd name="connsiteX188" fmla="*/ 703505 w 5187198"/>
                <a:gd name="connsiteY188" fmla="*/ 371742 h 6239661"/>
                <a:gd name="connsiteX189" fmla="*/ 769262 w 5187198"/>
                <a:gd name="connsiteY189" fmla="*/ 336154 h 6239661"/>
                <a:gd name="connsiteX190" fmla="*/ 835552 w 5187198"/>
                <a:gd name="connsiteY190" fmla="*/ 301173 h 6239661"/>
                <a:gd name="connsiteX191" fmla="*/ 902979 w 5187198"/>
                <a:gd name="connsiteY191" fmla="*/ 268004 h 6239661"/>
                <a:gd name="connsiteX192" fmla="*/ 971127 w 5187198"/>
                <a:gd name="connsiteY192" fmla="*/ 235607 h 6239661"/>
                <a:gd name="connsiteX193" fmla="*/ 988238 w 5187198"/>
                <a:gd name="connsiteY193" fmla="*/ 227556 h 6239661"/>
                <a:gd name="connsiteX194" fmla="*/ 1005744 w 5187198"/>
                <a:gd name="connsiteY194" fmla="*/ 220191 h 6239661"/>
                <a:gd name="connsiteX195" fmla="*/ 1040729 w 5187198"/>
                <a:gd name="connsiteY195" fmla="*/ 205569 h 6239661"/>
                <a:gd name="connsiteX196" fmla="*/ 1110835 w 5187198"/>
                <a:gd name="connsiteY196" fmla="*/ 176248 h 6239661"/>
                <a:gd name="connsiteX197" fmla="*/ 1254256 w 5187198"/>
                <a:gd name="connsiteY197" fmla="*/ 123796 h 6239661"/>
                <a:gd name="connsiteX198" fmla="*/ 1401310 w 5187198"/>
                <a:gd name="connsiteY198" fmla="*/ 79852 h 6239661"/>
                <a:gd name="connsiteX199" fmla="*/ 2011811 w 5187198"/>
                <a:gd name="connsiteY199" fmla="*/ 4 h 6239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</a:cxnLst>
              <a:rect l="l" t="t" r="r" b="b"/>
              <a:pathLst>
                <a:path w="5187198" h="6239661">
                  <a:moveTo>
                    <a:pt x="2011811" y="4"/>
                  </a:moveTo>
                  <a:cubicBezTo>
                    <a:pt x="2217306" y="120"/>
                    <a:pt x="2420903" y="25925"/>
                    <a:pt x="2617011" y="70590"/>
                  </a:cubicBezTo>
                  <a:lnTo>
                    <a:pt x="2690321" y="88146"/>
                  </a:lnTo>
                  <a:lnTo>
                    <a:pt x="2726863" y="97127"/>
                  </a:lnTo>
                  <a:lnTo>
                    <a:pt x="2762951" y="107375"/>
                  </a:lnTo>
                  <a:lnTo>
                    <a:pt x="2834843" y="128493"/>
                  </a:lnTo>
                  <a:cubicBezTo>
                    <a:pt x="2858788" y="135605"/>
                    <a:pt x="2882632" y="142226"/>
                    <a:pt x="2906574" y="151076"/>
                  </a:cubicBezTo>
                  <a:cubicBezTo>
                    <a:pt x="2954475" y="167852"/>
                    <a:pt x="3002363" y="183813"/>
                    <a:pt x="3049504" y="202124"/>
                  </a:cubicBezTo>
                  <a:lnTo>
                    <a:pt x="3189518" y="260159"/>
                  </a:lnTo>
                  <a:lnTo>
                    <a:pt x="3326048" y="325143"/>
                  </a:lnTo>
                  <a:cubicBezTo>
                    <a:pt x="3370687" y="348464"/>
                    <a:pt x="3414908" y="372485"/>
                    <a:pt x="3459166" y="395936"/>
                  </a:cubicBezTo>
                  <a:cubicBezTo>
                    <a:pt x="3502947" y="420302"/>
                    <a:pt x="3545491" y="447118"/>
                    <a:pt x="3588578" y="472343"/>
                  </a:cubicBezTo>
                  <a:cubicBezTo>
                    <a:pt x="3610346" y="484551"/>
                    <a:pt x="3630797" y="499072"/>
                    <a:pt x="3651864" y="512600"/>
                  </a:cubicBezTo>
                  <a:lnTo>
                    <a:pt x="3714514" y="553499"/>
                  </a:lnTo>
                  <a:cubicBezTo>
                    <a:pt x="3880005" y="664844"/>
                    <a:pt x="4036083" y="788388"/>
                    <a:pt x="4181221" y="922912"/>
                  </a:cubicBezTo>
                  <a:cubicBezTo>
                    <a:pt x="4326221" y="1057515"/>
                    <a:pt x="4461955" y="1202038"/>
                    <a:pt x="4582963" y="1358264"/>
                  </a:cubicBezTo>
                  <a:cubicBezTo>
                    <a:pt x="4614206" y="1396543"/>
                    <a:pt x="4642091" y="1437400"/>
                    <a:pt x="4670721" y="1477644"/>
                  </a:cubicBezTo>
                  <a:cubicBezTo>
                    <a:pt x="4700172" y="1517414"/>
                    <a:pt x="4725864" y="1559538"/>
                    <a:pt x="4752378" y="1601187"/>
                  </a:cubicBezTo>
                  <a:lnTo>
                    <a:pt x="4772168" y="1632456"/>
                  </a:lnTo>
                  <a:lnTo>
                    <a:pt x="4782117" y="1648104"/>
                  </a:lnTo>
                  <a:lnTo>
                    <a:pt x="4791381" y="1664150"/>
                  </a:lnTo>
                  <a:lnTo>
                    <a:pt x="4828190" y="1728379"/>
                  </a:lnTo>
                  <a:cubicBezTo>
                    <a:pt x="4840266" y="1749930"/>
                    <a:pt x="4853470" y="1770740"/>
                    <a:pt x="4864832" y="1792796"/>
                  </a:cubicBezTo>
                  <a:lnTo>
                    <a:pt x="4899201" y="1858342"/>
                  </a:lnTo>
                  <a:cubicBezTo>
                    <a:pt x="4910484" y="1880260"/>
                    <a:pt x="4922532" y="1901920"/>
                    <a:pt x="4933266" y="1924155"/>
                  </a:cubicBezTo>
                  <a:lnTo>
                    <a:pt x="4964403" y="1991384"/>
                  </a:lnTo>
                  <a:cubicBezTo>
                    <a:pt x="4974618" y="2013829"/>
                    <a:pt x="4985323" y="2036171"/>
                    <a:pt x="4995019" y="2058823"/>
                  </a:cubicBezTo>
                  <a:lnTo>
                    <a:pt x="5021999" y="2127723"/>
                  </a:lnTo>
                  <a:lnTo>
                    <a:pt x="5048321" y="2196908"/>
                  </a:lnTo>
                  <a:lnTo>
                    <a:pt x="5070546" y="2267547"/>
                  </a:lnTo>
                  <a:cubicBezTo>
                    <a:pt x="5078054" y="2291004"/>
                    <a:pt x="5085044" y="2314670"/>
                    <a:pt x="5092171" y="2338256"/>
                  </a:cubicBezTo>
                  <a:cubicBezTo>
                    <a:pt x="5098670" y="2362023"/>
                    <a:pt x="5104296" y="2386019"/>
                    <a:pt x="5110305" y="2409886"/>
                  </a:cubicBezTo>
                  <a:cubicBezTo>
                    <a:pt x="5158097" y="2600976"/>
                    <a:pt x="5182068" y="2797044"/>
                    <a:pt x="5186393" y="2992022"/>
                  </a:cubicBezTo>
                  <a:cubicBezTo>
                    <a:pt x="5191013" y="3187195"/>
                    <a:pt x="5175397" y="3380886"/>
                    <a:pt x="5149045" y="3571816"/>
                  </a:cubicBezTo>
                  <a:cubicBezTo>
                    <a:pt x="5141154" y="3619431"/>
                    <a:pt x="5133539" y="3666889"/>
                    <a:pt x="5126572" y="3714520"/>
                  </a:cubicBezTo>
                  <a:cubicBezTo>
                    <a:pt x="5117276" y="3761759"/>
                    <a:pt x="5107793" y="3808831"/>
                    <a:pt x="5099067" y="3856108"/>
                  </a:cubicBezTo>
                  <a:lnTo>
                    <a:pt x="5095699" y="3873868"/>
                  </a:lnTo>
                  <a:lnTo>
                    <a:pt x="5091573" y="3891426"/>
                  </a:lnTo>
                  <a:lnTo>
                    <a:pt x="5083324" y="3926541"/>
                  </a:lnTo>
                  <a:lnTo>
                    <a:pt x="5067256" y="3996889"/>
                  </a:lnTo>
                  <a:cubicBezTo>
                    <a:pt x="5064451" y="4008657"/>
                    <a:pt x="5062244" y="4020353"/>
                    <a:pt x="5059194" y="4032171"/>
                  </a:cubicBezTo>
                  <a:lnTo>
                    <a:pt x="5049522" y="4067833"/>
                  </a:lnTo>
                  <a:lnTo>
                    <a:pt x="5040067" y="4103553"/>
                  </a:lnTo>
                  <a:cubicBezTo>
                    <a:pt x="5036554" y="4115363"/>
                    <a:pt x="5032689" y="4127194"/>
                    <a:pt x="5028960" y="4138946"/>
                  </a:cubicBezTo>
                  <a:cubicBezTo>
                    <a:pt x="4999693" y="4233462"/>
                    <a:pt x="4962869" y="4326764"/>
                    <a:pt x="4917351" y="4417041"/>
                  </a:cubicBezTo>
                  <a:cubicBezTo>
                    <a:pt x="4871860" y="4507209"/>
                    <a:pt x="4817597" y="4594215"/>
                    <a:pt x="4756163" y="4676402"/>
                  </a:cubicBezTo>
                  <a:cubicBezTo>
                    <a:pt x="4632803" y="4840875"/>
                    <a:pt x="4480597" y="4982783"/>
                    <a:pt x="4322493" y="5105604"/>
                  </a:cubicBezTo>
                  <a:cubicBezTo>
                    <a:pt x="4163928" y="5228420"/>
                    <a:pt x="3999564" y="5332640"/>
                    <a:pt x="3840510" y="5429590"/>
                  </a:cubicBezTo>
                  <a:cubicBezTo>
                    <a:pt x="3760954" y="5478172"/>
                    <a:pt x="3682353" y="5524924"/>
                    <a:pt x="3606447" y="5572862"/>
                  </a:cubicBezTo>
                  <a:lnTo>
                    <a:pt x="3488814" y="5647178"/>
                  </a:lnTo>
                  <a:cubicBezTo>
                    <a:pt x="3448270" y="5672597"/>
                    <a:pt x="3407323" y="5697792"/>
                    <a:pt x="3365864" y="5722735"/>
                  </a:cubicBezTo>
                  <a:cubicBezTo>
                    <a:pt x="3200163" y="5822424"/>
                    <a:pt x="3026125" y="5917328"/>
                    <a:pt x="2839486" y="5999120"/>
                  </a:cubicBezTo>
                  <a:cubicBezTo>
                    <a:pt x="2653201" y="6080891"/>
                    <a:pt x="2453560" y="6149344"/>
                    <a:pt x="2242423" y="6192346"/>
                  </a:cubicBezTo>
                  <a:cubicBezTo>
                    <a:pt x="2031719" y="6235463"/>
                    <a:pt x="1808952" y="6251353"/>
                    <a:pt x="1589380" y="6230657"/>
                  </a:cubicBezTo>
                  <a:lnTo>
                    <a:pt x="1548244" y="6226706"/>
                  </a:lnTo>
                  <a:cubicBezTo>
                    <a:pt x="1534528" y="6225117"/>
                    <a:pt x="1520898" y="6223203"/>
                    <a:pt x="1507348" y="6221428"/>
                  </a:cubicBezTo>
                  <a:lnTo>
                    <a:pt x="1466401" y="6215904"/>
                  </a:lnTo>
                  <a:cubicBezTo>
                    <a:pt x="1452772" y="6213991"/>
                    <a:pt x="1439316" y="6211428"/>
                    <a:pt x="1425773" y="6209191"/>
                  </a:cubicBezTo>
                  <a:cubicBezTo>
                    <a:pt x="1398775" y="6204391"/>
                    <a:pt x="1371610" y="6199779"/>
                    <a:pt x="1344960" y="6193681"/>
                  </a:cubicBezTo>
                  <a:cubicBezTo>
                    <a:pt x="1318251" y="6187799"/>
                    <a:pt x="1291260" y="6182538"/>
                    <a:pt x="1265007" y="6175388"/>
                  </a:cubicBezTo>
                  <a:lnTo>
                    <a:pt x="1225415" y="6165243"/>
                  </a:lnTo>
                  <a:cubicBezTo>
                    <a:pt x="1212163" y="6161924"/>
                    <a:pt x="1198939" y="6158496"/>
                    <a:pt x="1186567" y="6154486"/>
                  </a:cubicBezTo>
                  <a:lnTo>
                    <a:pt x="1111158" y="6130918"/>
                  </a:lnTo>
                  <a:lnTo>
                    <a:pt x="1035915" y="6107163"/>
                  </a:lnTo>
                  <a:cubicBezTo>
                    <a:pt x="1010846" y="6099055"/>
                    <a:pt x="986357" y="6088784"/>
                    <a:pt x="961579" y="6079594"/>
                  </a:cubicBezTo>
                  <a:cubicBezTo>
                    <a:pt x="763709" y="6005594"/>
                    <a:pt x="572401" y="5909703"/>
                    <a:pt x="395297" y="5792812"/>
                  </a:cubicBezTo>
                  <a:lnTo>
                    <a:pt x="265239" y="5701511"/>
                  </a:lnTo>
                  <a:cubicBezTo>
                    <a:pt x="254227" y="5694155"/>
                    <a:pt x="244103" y="5685646"/>
                    <a:pt x="233756" y="5677542"/>
                  </a:cubicBezTo>
                  <a:lnTo>
                    <a:pt x="202800" y="5652902"/>
                  </a:lnTo>
                  <a:lnTo>
                    <a:pt x="140918" y="5603515"/>
                  </a:lnTo>
                  <a:cubicBezTo>
                    <a:pt x="130598" y="5595302"/>
                    <a:pt x="120280" y="5587089"/>
                    <a:pt x="110625" y="5578127"/>
                  </a:cubicBezTo>
                  <a:cubicBezTo>
                    <a:pt x="105647" y="5573779"/>
                    <a:pt x="100444" y="5569834"/>
                    <a:pt x="95631" y="5565299"/>
                  </a:cubicBezTo>
                  <a:cubicBezTo>
                    <a:pt x="90955" y="5560684"/>
                    <a:pt x="86505" y="5555666"/>
                    <a:pt x="81966" y="5550973"/>
                  </a:cubicBezTo>
                  <a:lnTo>
                    <a:pt x="27991" y="5493272"/>
                  </a:lnTo>
                  <a:cubicBezTo>
                    <a:pt x="19109" y="5483589"/>
                    <a:pt x="9758" y="5474359"/>
                    <a:pt x="1454" y="5464252"/>
                  </a:cubicBezTo>
                  <a:lnTo>
                    <a:pt x="0" y="5462518"/>
                  </a:lnTo>
                  <a:lnTo>
                    <a:pt x="0" y="4720187"/>
                  </a:lnTo>
                  <a:lnTo>
                    <a:pt x="109684" y="4836724"/>
                  </a:lnTo>
                  <a:cubicBezTo>
                    <a:pt x="173316" y="4897375"/>
                    <a:pt x="239447" y="4954160"/>
                    <a:pt x="306959" y="5007200"/>
                  </a:cubicBezTo>
                  <a:lnTo>
                    <a:pt x="358101" y="5046057"/>
                  </a:lnTo>
                  <a:lnTo>
                    <a:pt x="383328" y="5065684"/>
                  </a:lnTo>
                  <a:cubicBezTo>
                    <a:pt x="391637" y="5072316"/>
                    <a:pt x="400805" y="5077902"/>
                    <a:pt x="409503" y="5083942"/>
                  </a:cubicBezTo>
                  <a:lnTo>
                    <a:pt x="461889" y="5119888"/>
                  </a:lnTo>
                  <a:cubicBezTo>
                    <a:pt x="466184" y="5122893"/>
                    <a:pt x="470616" y="5125820"/>
                    <a:pt x="474883" y="5128933"/>
                  </a:cubicBezTo>
                  <a:cubicBezTo>
                    <a:pt x="478982" y="5132235"/>
                    <a:pt x="482476" y="5136069"/>
                    <a:pt x="486410" y="5139557"/>
                  </a:cubicBezTo>
                  <a:cubicBezTo>
                    <a:pt x="494140" y="5146613"/>
                    <a:pt x="502565" y="5152812"/>
                    <a:pt x="510852" y="5159089"/>
                  </a:cubicBezTo>
                  <a:lnTo>
                    <a:pt x="560653" y="5196893"/>
                  </a:lnTo>
                  <a:lnTo>
                    <a:pt x="585485" y="5215834"/>
                  </a:lnTo>
                  <a:cubicBezTo>
                    <a:pt x="593773" y="5222111"/>
                    <a:pt x="601864" y="5228685"/>
                    <a:pt x="610707" y="5234185"/>
                  </a:cubicBezTo>
                  <a:lnTo>
                    <a:pt x="714768" y="5303103"/>
                  </a:lnTo>
                  <a:cubicBezTo>
                    <a:pt x="856162" y="5390603"/>
                    <a:pt x="1008099" y="5459947"/>
                    <a:pt x="1166634" y="5513322"/>
                  </a:cubicBezTo>
                  <a:cubicBezTo>
                    <a:pt x="1186540" y="5519932"/>
                    <a:pt x="1205774" y="5527751"/>
                    <a:pt x="1225991" y="5533632"/>
                  </a:cubicBezTo>
                  <a:lnTo>
                    <a:pt x="1286680" y="5550705"/>
                  </a:lnTo>
                  <a:lnTo>
                    <a:pt x="1347310" y="5567995"/>
                  </a:lnTo>
                  <a:cubicBezTo>
                    <a:pt x="1357469" y="5571180"/>
                    <a:pt x="1367261" y="5573572"/>
                    <a:pt x="1377002" y="5575719"/>
                  </a:cubicBezTo>
                  <a:lnTo>
                    <a:pt x="1406328" y="5582649"/>
                  </a:lnTo>
                  <a:cubicBezTo>
                    <a:pt x="1425825" y="5587757"/>
                    <a:pt x="1445490" y="5590939"/>
                    <a:pt x="1465060" y="5594909"/>
                  </a:cubicBezTo>
                  <a:cubicBezTo>
                    <a:pt x="1484652" y="5599231"/>
                    <a:pt x="1504324" y="5601952"/>
                    <a:pt x="1523881" y="5605105"/>
                  </a:cubicBezTo>
                  <a:cubicBezTo>
                    <a:pt x="1533660" y="5606682"/>
                    <a:pt x="1543460" y="5608613"/>
                    <a:pt x="1553325" y="5609865"/>
                  </a:cubicBezTo>
                  <a:lnTo>
                    <a:pt x="1582813" y="5613593"/>
                  </a:lnTo>
                  <a:lnTo>
                    <a:pt x="1612301" y="5617321"/>
                  </a:lnTo>
                  <a:lnTo>
                    <a:pt x="1641863" y="5619910"/>
                  </a:lnTo>
                  <a:cubicBezTo>
                    <a:pt x="1799348" y="5633940"/>
                    <a:pt x="1957913" y="5625770"/>
                    <a:pt x="2117508" y="5595156"/>
                  </a:cubicBezTo>
                  <a:cubicBezTo>
                    <a:pt x="2277124" y="5564895"/>
                    <a:pt x="2437004" y="5512449"/>
                    <a:pt x="2597368" y="5447381"/>
                  </a:cubicBezTo>
                  <a:cubicBezTo>
                    <a:pt x="2757791" y="5382096"/>
                    <a:pt x="2918855" y="5304464"/>
                    <a:pt x="3082968" y="5223245"/>
                  </a:cubicBezTo>
                  <a:lnTo>
                    <a:pt x="3334855" y="5097383"/>
                  </a:lnTo>
                  <a:cubicBezTo>
                    <a:pt x="3423528" y="5054142"/>
                    <a:pt x="3511773" y="5013798"/>
                    <a:pt x="3599509" y="4976217"/>
                  </a:cubicBezTo>
                  <a:cubicBezTo>
                    <a:pt x="3774960" y="4900701"/>
                    <a:pt x="3948276" y="4837481"/>
                    <a:pt x="4112002" y="4766359"/>
                  </a:cubicBezTo>
                  <a:cubicBezTo>
                    <a:pt x="4193972" y="4730827"/>
                    <a:pt x="4273429" y="4692997"/>
                    <a:pt x="4348983" y="4649833"/>
                  </a:cubicBezTo>
                  <a:cubicBezTo>
                    <a:pt x="4424508" y="4606778"/>
                    <a:pt x="4496050" y="4558250"/>
                    <a:pt x="4560505" y="4501564"/>
                  </a:cubicBezTo>
                  <a:cubicBezTo>
                    <a:pt x="4625198" y="4445289"/>
                    <a:pt x="4682991" y="4381021"/>
                    <a:pt x="4731963" y="4309870"/>
                  </a:cubicBezTo>
                  <a:cubicBezTo>
                    <a:pt x="4781043" y="4238747"/>
                    <a:pt x="4821275" y="4160848"/>
                    <a:pt x="4852344" y="4078640"/>
                  </a:cubicBezTo>
                  <a:lnTo>
                    <a:pt x="4863972" y="4047790"/>
                  </a:lnTo>
                  <a:lnTo>
                    <a:pt x="4874144" y="4016320"/>
                  </a:lnTo>
                  <a:lnTo>
                    <a:pt x="4884127" y="3984682"/>
                  </a:lnTo>
                  <a:cubicBezTo>
                    <a:pt x="4887242" y="3973925"/>
                    <a:pt x="4889981" y="3962835"/>
                    <a:pt x="4892800" y="3951883"/>
                  </a:cubicBezTo>
                  <a:lnTo>
                    <a:pt x="4909526" y="3886001"/>
                  </a:lnTo>
                  <a:lnTo>
                    <a:pt x="4917687" y="3852948"/>
                  </a:lnTo>
                  <a:lnTo>
                    <a:pt x="4921768" y="3836422"/>
                  </a:lnTo>
                  <a:lnTo>
                    <a:pt x="4924845" y="3819742"/>
                  </a:lnTo>
                  <a:cubicBezTo>
                    <a:pt x="4933092" y="3775120"/>
                    <a:pt x="4941231" y="3730469"/>
                    <a:pt x="4948230" y="3685744"/>
                  </a:cubicBezTo>
                  <a:cubicBezTo>
                    <a:pt x="4953579" y="3640694"/>
                    <a:pt x="4958249" y="3595577"/>
                    <a:pt x="4962782" y="3550540"/>
                  </a:cubicBezTo>
                  <a:cubicBezTo>
                    <a:pt x="4976580" y="3369692"/>
                    <a:pt x="4965812" y="3187942"/>
                    <a:pt x="4939468" y="3010249"/>
                  </a:cubicBezTo>
                  <a:cubicBezTo>
                    <a:pt x="4912965" y="2832281"/>
                    <a:pt x="4870237" y="2658196"/>
                    <a:pt x="4816901" y="2488224"/>
                  </a:cubicBezTo>
                  <a:cubicBezTo>
                    <a:pt x="4810197" y="2466954"/>
                    <a:pt x="4803984" y="2445582"/>
                    <a:pt x="4797005" y="2424470"/>
                  </a:cubicBezTo>
                  <a:cubicBezTo>
                    <a:pt x="4789399" y="2403537"/>
                    <a:pt x="4781686" y="2382574"/>
                    <a:pt x="4774433" y="2361620"/>
                  </a:cubicBezTo>
                  <a:lnTo>
                    <a:pt x="4752459" y="2298700"/>
                  </a:lnTo>
                  <a:lnTo>
                    <a:pt x="4728083" y="2236526"/>
                  </a:lnTo>
                  <a:cubicBezTo>
                    <a:pt x="4719957" y="2215802"/>
                    <a:pt x="4712352" y="2194869"/>
                    <a:pt x="4704471" y="2174095"/>
                  </a:cubicBezTo>
                  <a:lnTo>
                    <a:pt x="4678399" y="2112626"/>
                  </a:lnTo>
                  <a:lnTo>
                    <a:pt x="4652601" y="2050999"/>
                  </a:lnTo>
                  <a:cubicBezTo>
                    <a:pt x="4643711" y="2030533"/>
                    <a:pt x="4633616" y="2010672"/>
                    <a:pt x="4624205" y="1990415"/>
                  </a:cubicBezTo>
                  <a:lnTo>
                    <a:pt x="4595398" y="1930069"/>
                  </a:lnTo>
                  <a:cubicBezTo>
                    <a:pt x="4585714" y="1909969"/>
                    <a:pt x="4574413" y="1890713"/>
                    <a:pt x="4563827" y="1870952"/>
                  </a:cubicBezTo>
                  <a:lnTo>
                    <a:pt x="4531433" y="1812311"/>
                  </a:lnTo>
                  <a:lnTo>
                    <a:pt x="4523315" y="1797616"/>
                  </a:lnTo>
                  <a:lnTo>
                    <a:pt x="4514482" y="1783425"/>
                  </a:lnTo>
                  <a:lnTo>
                    <a:pt x="4496845" y="1754936"/>
                  </a:lnTo>
                  <a:lnTo>
                    <a:pt x="4461463" y="1697929"/>
                  </a:lnTo>
                  <a:lnTo>
                    <a:pt x="4452660" y="1683629"/>
                  </a:lnTo>
                  <a:lnTo>
                    <a:pt x="4443141" y="1669834"/>
                  </a:lnTo>
                  <a:lnTo>
                    <a:pt x="4424241" y="1642166"/>
                  </a:lnTo>
                  <a:cubicBezTo>
                    <a:pt x="4399005" y="1605265"/>
                    <a:pt x="4374512" y="1567751"/>
                    <a:pt x="4346886" y="1532412"/>
                  </a:cubicBezTo>
                  <a:cubicBezTo>
                    <a:pt x="4240477" y="1388328"/>
                    <a:pt x="4120362" y="1253437"/>
                    <a:pt x="3985497" y="1134649"/>
                  </a:cubicBezTo>
                  <a:cubicBezTo>
                    <a:pt x="3850799" y="1015675"/>
                    <a:pt x="3702920" y="911715"/>
                    <a:pt x="3545665" y="825877"/>
                  </a:cubicBezTo>
                  <a:lnTo>
                    <a:pt x="3486190" y="794756"/>
                  </a:lnTo>
                  <a:cubicBezTo>
                    <a:pt x="3466181" y="784640"/>
                    <a:pt x="3446893" y="773560"/>
                    <a:pt x="3426182" y="764765"/>
                  </a:cubicBezTo>
                  <a:lnTo>
                    <a:pt x="3365044" y="737255"/>
                  </a:lnTo>
                  <a:lnTo>
                    <a:pt x="3334529" y="723514"/>
                  </a:lnTo>
                  <a:cubicBezTo>
                    <a:pt x="3324394" y="718943"/>
                    <a:pt x="3314287" y="714265"/>
                    <a:pt x="3303733" y="710395"/>
                  </a:cubicBezTo>
                  <a:cubicBezTo>
                    <a:pt x="3262013" y="694346"/>
                    <a:pt x="3220711" y="677599"/>
                    <a:pt x="3179033" y="662259"/>
                  </a:cubicBezTo>
                  <a:lnTo>
                    <a:pt x="3052408" y="620447"/>
                  </a:lnTo>
                  <a:lnTo>
                    <a:pt x="2924325" y="584505"/>
                  </a:lnTo>
                  <a:cubicBezTo>
                    <a:pt x="2903106" y="578471"/>
                    <a:pt x="2881119" y="574434"/>
                    <a:pt x="2859667" y="569266"/>
                  </a:cubicBezTo>
                  <a:lnTo>
                    <a:pt x="2795226" y="554085"/>
                  </a:lnTo>
                  <a:cubicBezTo>
                    <a:pt x="2774078" y="548652"/>
                    <a:pt x="2751709" y="544744"/>
                    <a:pt x="2729702" y="540354"/>
                  </a:cubicBezTo>
                  <a:lnTo>
                    <a:pt x="2663758" y="527322"/>
                  </a:lnTo>
                  <a:lnTo>
                    <a:pt x="2630927" y="520495"/>
                  </a:lnTo>
                  <a:lnTo>
                    <a:pt x="2597965" y="515024"/>
                  </a:lnTo>
                  <a:cubicBezTo>
                    <a:pt x="2575970" y="511449"/>
                    <a:pt x="2554112" y="507795"/>
                    <a:pt x="2532205" y="503895"/>
                  </a:cubicBezTo>
                  <a:cubicBezTo>
                    <a:pt x="2357016" y="475037"/>
                    <a:pt x="2182954" y="456682"/>
                    <a:pt x="2010064" y="452552"/>
                  </a:cubicBezTo>
                  <a:cubicBezTo>
                    <a:pt x="1837255" y="448558"/>
                    <a:pt x="1665388" y="457916"/>
                    <a:pt x="1494552" y="485055"/>
                  </a:cubicBezTo>
                  <a:cubicBezTo>
                    <a:pt x="1452133" y="492816"/>
                    <a:pt x="1409569" y="501117"/>
                    <a:pt x="1366896" y="509389"/>
                  </a:cubicBezTo>
                  <a:cubicBezTo>
                    <a:pt x="1324862" y="520035"/>
                    <a:pt x="1282333" y="529505"/>
                    <a:pt x="1240175" y="541045"/>
                  </a:cubicBezTo>
                  <a:lnTo>
                    <a:pt x="1177438" y="560170"/>
                  </a:lnTo>
                  <a:lnTo>
                    <a:pt x="1145987" y="569826"/>
                  </a:lnTo>
                  <a:lnTo>
                    <a:pt x="1130315" y="574669"/>
                  </a:lnTo>
                  <a:lnTo>
                    <a:pt x="1114873" y="580384"/>
                  </a:lnTo>
                  <a:lnTo>
                    <a:pt x="1052839" y="602943"/>
                  </a:lnTo>
                  <a:cubicBezTo>
                    <a:pt x="1032151" y="610499"/>
                    <a:pt x="1011255" y="617535"/>
                    <a:pt x="991135" y="626866"/>
                  </a:cubicBezTo>
                  <a:lnTo>
                    <a:pt x="930179" y="653191"/>
                  </a:lnTo>
                  <a:cubicBezTo>
                    <a:pt x="909850" y="662002"/>
                    <a:pt x="889443" y="670676"/>
                    <a:pt x="869768" y="680937"/>
                  </a:cubicBezTo>
                  <a:lnTo>
                    <a:pt x="810085" y="710734"/>
                  </a:lnTo>
                  <a:cubicBezTo>
                    <a:pt x="790331" y="720859"/>
                    <a:pt x="770124" y="730514"/>
                    <a:pt x="751220" y="741794"/>
                  </a:cubicBezTo>
                  <a:cubicBezTo>
                    <a:pt x="673929" y="784955"/>
                    <a:pt x="598827" y="830326"/>
                    <a:pt x="532669" y="881688"/>
                  </a:cubicBezTo>
                  <a:cubicBezTo>
                    <a:pt x="464226" y="931625"/>
                    <a:pt x="406969" y="988270"/>
                    <a:pt x="354185" y="1050286"/>
                  </a:cubicBezTo>
                  <a:lnTo>
                    <a:pt x="315980" y="1098125"/>
                  </a:lnTo>
                  <a:lnTo>
                    <a:pt x="280345" y="1149782"/>
                  </a:lnTo>
                  <a:cubicBezTo>
                    <a:pt x="268144" y="1166335"/>
                    <a:pt x="257438" y="1185955"/>
                    <a:pt x="245890" y="1203959"/>
                  </a:cubicBezTo>
                  <a:cubicBezTo>
                    <a:pt x="234552" y="1222481"/>
                    <a:pt x="223171" y="1240298"/>
                    <a:pt x="212162" y="1260184"/>
                  </a:cubicBezTo>
                  <a:cubicBezTo>
                    <a:pt x="168299" y="1337574"/>
                    <a:pt x="125055" y="1419360"/>
                    <a:pt x="80716" y="1502476"/>
                  </a:cubicBezTo>
                  <a:lnTo>
                    <a:pt x="0" y="1648841"/>
                  </a:lnTo>
                  <a:lnTo>
                    <a:pt x="0" y="954863"/>
                  </a:lnTo>
                  <a:lnTo>
                    <a:pt x="43491" y="895513"/>
                  </a:lnTo>
                  <a:cubicBezTo>
                    <a:pt x="59888" y="874984"/>
                    <a:pt x="77014" y="854766"/>
                    <a:pt x="93923" y="834489"/>
                  </a:cubicBezTo>
                  <a:cubicBezTo>
                    <a:pt x="163245" y="754880"/>
                    <a:pt x="240806" y="679565"/>
                    <a:pt x="323465" y="617671"/>
                  </a:cubicBezTo>
                  <a:cubicBezTo>
                    <a:pt x="405002" y="553042"/>
                    <a:pt x="490132" y="499230"/>
                    <a:pt x="574777" y="446794"/>
                  </a:cubicBezTo>
                  <a:cubicBezTo>
                    <a:pt x="595733" y="433050"/>
                    <a:pt x="617442" y="421248"/>
                    <a:pt x="638943" y="408925"/>
                  </a:cubicBezTo>
                  <a:lnTo>
                    <a:pt x="703505" y="371742"/>
                  </a:lnTo>
                  <a:cubicBezTo>
                    <a:pt x="724798" y="358900"/>
                    <a:pt x="747120" y="347842"/>
                    <a:pt x="769262" y="336154"/>
                  </a:cubicBezTo>
                  <a:lnTo>
                    <a:pt x="835552" y="301173"/>
                  </a:lnTo>
                  <a:cubicBezTo>
                    <a:pt x="857427" y="289183"/>
                    <a:pt x="880470" y="278896"/>
                    <a:pt x="902979" y="268004"/>
                  </a:cubicBezTo>
                  <a:lnTo>
                    <a:pt x="971127" y="235607"/>
                  </a:lnTo>
                  <a:lnTo>
                    <a:pt x="988238" y="227556"/>
                  </a:lnTo>
                  <a:lnTo>
                    <a:pt x="1005744" y="220191"/>
                  </a:lnTo>
                  <a:lnTo>
                    <a:pt x="1040729" y="205569"/>
                  </a:lnTo>
                  <a:lnTo>
                    <a:pt x="1110835" y="176248"/>
                  </a:lnTo>
                  <a:cubicBezTo>
                    <a:pt x="1157999" y="157703"/>
                    <a:pt x="1206322" y="141323"/>
                    <a:pt x="1254256" y="123796"/>
                  </a:cubicBezTo>
                  <a:cubicBezTo>
                    <a:pt x="1302938" y="108671"/>
                    <a:pt x="1352074" y="94017"/>
                    <a:pt x="1401310" y="79852"/>
                  </a:cubicBezTo>
                  <a:cubicBezTo>
                    <a:pt x="1599497" y="26774"/>
                    <a:pt x="1806373" y="-329"/>
                    <a:pt x="2011811" y="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06AC5DCC-C3CC-4FD5-AD4E-13A1BE5F7F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297400"/>
              <a:ext cx="5215811" cy="6107388"/>
            </a:xfrm>
            <a:custGeom>
              <a:avLst/>
              <a:gdLst>
                <a:gd name="connsiteX0" fmla="*/ 1869139 w 5215811"/>
                <a:gd name="connsiteY0" fmla="*/ 9 h 6107388"/>
                <a:gd name="connsiteX1" fmla="*/ 2791149 w 5215811"/>
                <a:gd name="connsiteY1" fmla="*/ 130229 h 6107388"/>
                <a:gd name="connsiteX2" fmla="*/ 4760307 w 5215811"/>
                <a:gd name="connsiteY2" fmla="*/ 1608408 h 6107388"/>
                <a:gd name="connsiteX3" fmla="*/ 5108574 w 5215811"/>
                <a:gd name="connsiteY3" fmla="*/ 4050383 h 6107388"/>
                <a:gd name="connsiteX4" fmla="*/ 3434916 w 5215811"/>
                <a:gd name="connsiteY4" fmla="*/ 5503134 h 6107388"/>
                <a:gd name="connsiteX5" fmla="*/ 1137841 w 5215811"/>
                <a:gd name="connsiteY5" fmla="*/ 6033968 h 6107388"/>
                <a:gd name="connsiteX6" fmla="*/ 217555 w 5215811"/>
                <a:gd name="connsiteY6" fmla="*/ 5598945 h 6107388"/>
                <a:gd name="connsiteX7" fmla="*/ 0 w 5215811"/>
                <a:gd name="connsiteY7" fmla="*/ 5419622 h 6107388"/>
                <a:gd name="connsiteX8" fmla="*/ 0 w 5215811"/>
                <a:gd name="connsiteY8" fmla="*/ 4571683 h 6107388"/>
                <a:gd name="connsiteX9" fmla="*/ 18056 w 5215811"/>
                <a:gd name="connsiteY9" fmla="*/ 4599282 h 6107388"/>
                <a:gd name="connsiteX10" fmla="*/ 358324 w 5215811"/>
                <a:gd name="connsiteY10" fmla="*/ 4988154 h 6107388"/>
                <a:gd name="connsiteX11" fmla="*/ 1282741 w 5215811"/>
                <a:gd name="connsiteY11" fmla="*/ 5493193 h 6107388"/>
                <a:gd name="connsiteX12" fmla="*/ 2172794 w 5215811"/>
                <a:gd name="connsiteY12" fmla="*/ 5470630 h 6107388"/>
                <a:gd name="connsiteX13" fmla="*/ 3146893 w 5215811"/>
                <a:gd name="connsiteY13" fmla="*/ 5016296 h 6107388"/>
                <a:gd name="connsiteX14" fmla="*/ 3574114 w 5215811"/>
                <a:gd name="connsiteY14" fmla="*/ 4791124 h 6107388"/>
                <a:gd name="connsiteX15" fmla="*/ 4244948 w 5215811"/>
                <a:gd name="connsiteY15" fmla="*/ 4392664 h 6107388"/>
                <a:gd name="connsiteX16" fmla="*/ 4556385 w 5215811"/>
                <a:gd name="connsiteY16" fmla="*/ 3902656 h 6107388"/>
                <a:gd name="connsiteX17" fmla="*/ 4616354 w 5215811"/>
                <a:gd name="connsiteY17" fmla="*/ 2851680 h 6107388"/>
                <a:gd name="connsiteX18" fmla="*/ 4269266 w 5215811"/>
                <a:gd name="connsiteY18" fmla="*/ 1889625 h 6107388"/>
                <a:gd name="connsiteX19" fmla="*/ 2645976 w 5215811"/>
                <a:gd name="connsiteY19" fmla="*/ 671162 h 6107388"/>
                <a:gd name="connsiteX20" fmla="*/ 1648930 w 5215811"/>
                <a:gd name="connsiteY20" fmla="*/ 573017 h 6107388"/>
                <a:gd name="connsiteX21" fmla="*/ 771768 w 5215811"/>
                <a:gd name="connsiteY21" fmla="*/ 865882 h 6107388"/>
                <a:gd name="connsiteX22" fmla="*/ 433617 w 5215811"/>
                <a:gd name="connsiteY22" fmla="*/ 1119441 h 6107388"/>
                <a:gd name="connsiteX23" fmla="*/ 200571 w 5215811"/>
                <a:gd name="connsiteY23" fmla="*/ 1486480 h 6107388"/>
                <a:gd name="connsiteX24" fmla="*/ 47077 w 5215811"/>
                <a:gd name="connsiteY24" fmla="*/ 1753604 h 6107388"/>
                <a:gd name="connsiteX25" fmla="*/ 0 w 5215811"/>
                <a:gd name="connsiteY25" fmla="*/ 1831655 h 6107388"/>
                <a:gd name="connsiteX26" fmla="*/ 0 w 5215811"/>
                <a:gd name="connsiteY26" fmla="*/ 751112 h 6107388"/>
                <a:gd name="connsiteX27" fmla="*/ 6994 w 5215811"/>
                <a:gd name="connsiteY27" fmla="*/ 742614 h 6107388"/>
                <a:gd name="connsiteX28" fmla="*/ 484047 w 5215811"/>
                <a:gd name="connsiteY28" fmla="*/ 378777 h 6107388"/>
                <a:gd name="connsiteX29" fmla="*/ 1869139 w 5215811"/>
                <a:gd name="connsiteY29" fmla="*/ 9 h 6107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5811" h="6107388">
                  <a:moveTo>
                    <a:pt x="1869139" y="9"/>
                  </a:moveTo>
                  <a:cubicBezTo>
                    <a:pt x="2160924" y="-706"/>
                    <a:pt x="2465752" y="43039"/>
                    <a:pt x="2791149" y="130229"/>
                  </a:cubicBezTo>
                  <a:cubicBezTo>
                    <a:pt x="3651198" y="360678"/>
                    <a:pt x="4339884" y="907924"/>
                    <a:pt x="4760307" y="1608408"/>
                  </a:cubicBezTo>
                  <a:cubicBezTo>
                    <a:pt x="5188180" y="2321320"/>
                    <a:pt x="5338357" y="3192822"/>
                    <a:pt x="5108574" y="4050383"/>
                  </a:cubicBezTo>
                  <a:cubicBezTo>
                    <a:pt x="4880820" y="4900373"/>
                    <a:pt x="4152841" y="5098512"/>
                    <a:pt x="3434916" y="5503134"/>
                  </a:cubicBezTo>
                  <a:cubicBezTo>
                    <a:pt x="2717099" y="5907783"/>
                    <a:pt x="2005568" y="6266474"/>
                    <a:pt x="1137841" y="6033968"/>
                  </a:cubicBezTo>
                  <a:cubicBezTo>
                    <a:pt x="783079" y="5938910"/>
                    <a:pt x="479573" y="5790114"/>
                    <a:pt x="217555" y="5598945"/>
                  </a:cubicBezTo>
                  <a:lnTo>
                    <a:pt x="0" y="5419622"/>
                  </a:lnTo>
                  <a:lnTo>
                    <a:pt x="0" y="4571683"/>
                  </a:lnTo>
                  <a:lnTo>
                    <a:pt x="18056" y="4599282"/>
                  </a:lnTo>
                  <a:cubicBezTo>
                    <a:pt x="124071" y="4746782"/>
                    <a:pt x="237002" y="4875718"/>
                    <a:pt x="358324" y="4988154"/>
                  </a:cubicBezTo>
                  <a:cubicBezTo>
                    <a:pt x="621323" y="5231809"/>
                    <a:pt x="923667" y="5396979"/>
                    <a:pt x="1282741" y="5493193"/>
                  </a:cubicBezTo>
                  <a:cubicBezTo>
                    <a:pt x="1573894" y="5571207"/>
                    <a:pt x="1856732" y="5563878"/>
                    <a:pt x="2172794" y="5470630"/>
                  </a:cubicBezTo>
                  <a:cubicBezTo>
                    <a:pt x="2498985" y="5374183"/>
                    <a:pt x="2832844" y="5193315"/>
                    <a:pt x="3146893" y="5016296"/>
                  </a:cubicBezTo>
                  <a:cubicBezTo>
                    <a:pt x="3293538" y="4933641"/>
                    <a:pt x="3436182" y="4861160"/>
                    <a:pt x="3574114" y="4791124"/>
                  </a:cubicBezTo>
                  <a:cubicBezTo>
                    <a:pt x="3841238" y="4655550"/>
                    <a:pt x="4071901" y="4538375"/>
                    <a:pt x="4244948" y="4392664"/>
                  </a:cubicBezTo>
                  <a:cubicBezTo>
                    <a:pt x="4405844" y="4257259"/>
                    <a:pt x="4501845" y="4106204"/>
                    <a:pt x="4556385" y="3902656"/>
                  </a:cubicBezTo>
                  <a:cubicBezTo>
                    <a:pt x="4649063" y="3556776"/>
                    <a:pt x="4669271" y="3203187"/>
                    <a:pt x="4616354" y="2851680"/>
                  </a:cubicBezTo>
                  <a:cubicBezTo>
                    <a:pt x="4565198" y="2511774"/>
                    <a:pt x="4448474" y="2188147"/>
                    <a:pt x="4269266" y="1889625"/>
                  </a:cubicBezTo>
                  <a:cubicBezTo>
                    <a:pt x="3907781" y="1287586"/>
                    <a:pt x="3331245" y="854780"/>
                    <a:pt x="2645976" y="671162"/>
                  </a:cubicBezTo>
                  <a:cubicBezTo>
                    <a:pt x="2278249" y="572630"/>
                    <a:pt x="1952074" y="540526"/>
                    <a:pt x="1648930" y="573017"/>
                  </a:cubicBezTo>
                  <a:cubicBezTo>
                    <a:pt x="1351746" y="604901"/>
                    <a:pt x="1064785" y="700731"/>
                    <a:pt x="771768" y="865882"/>
                  </a:cubicBezTo>
                  <a:cubicBezTo>
                    <a:pt x="568061" y="980657"/>
                    <a:pt x="486465" y="1058486"/>
                    <a:pt x="433617" y="1119441"/>
                  </a:cubicBezTo>
                  <a:cubicBezTo>
                    <a:pt x="358307" y="1206256"/>
                    <a:pt x="292149" y="1323808"/>
                    <a:pt x="200571" y="1486480"/>
                  </a:cubicBezTo>
                  <a:cubicBezTo>
                    <a:pt x="156644" y="1564432"/>
                    <a:pt x="106654" y="1653214"/>
                    <a:pt x="47077" y="1753604"/>
                  </a:cubicBezTo>
                  <a:lnTo>
                    <a:pt x="0" y="1831655"/>
                  </a:lnTo>
                  <a:lnTo>
                    <a:pt x="0" y="751112"/>
                  </a:lnTo>
                  <a:lnTo>
                    <a:pt x="6994" y="742614"/>
                  </a:lnTo>
                  <a:cubicBezTo>
                    <a:pt x="117721" y="617683"/>
                    <a:pt x="259696" y="505222"/>
                    <a:pt x="484047" y="378777"/>
                  </a:cubicBezTo>
                  <a:cubicBezTo>
                    <a:pt x="932751" y="125890"/>
                    <a:pt x="1382831" y="1200"/>
                    <a:pt x="1869139" y="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4BBCC2F4-EFA7-4AF4-B538-AC4022D90F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319367"/>
              <a:ext cx="5217956" cy="6100079"/>
            </a:xfrm>
            <a:custGeom>
              <a:avLst/>
              <a:gdLst>
                <a:gd name="connsiteX0" fmla="*/ 1951393 w 5217956"/>
                <a:gd name="connsiteY0" fmla="*/ 82 h 6100079"/>
                <a:gd name="connsiteX1" fmla="*/ 2855177 w 5217956"/>
                <a:gd name="connsiteY1" fmla="*/ 125419 h 6100079"/>
                <a:gd name="connsiteX2" fmla="*/ 4779341 w 5217956"/>
                <a:gd name="connsiteY2" fmla="*/ 1591542 h 6100079"/>
                <a:gd name="connsiteX3" fmla="*/ 5108573 w 5217956"/>
                <a:gd name="connsiteY3" fmla="*/ 4028416 h 6100079"/>
                <a:gd name="connsiteX4" fmla="*/ 3459358 w 5217956"/>
                <a:gd name="connsiteY4" fmla="*/ 5487716 h 6100079"/>
                <a:gd name="connsiteX5" fmla="*/ 1203274 w 5217956"/>
                <a:gd name="connsiteY5" fmla="*/ 6029534 h 6100079"/>
                <a:gd name="connsiteX6" fmla="*/ 59920 w 5217956"/>
                <a:gd name="connsiteY6" fmla="*/ 5396467 h 6100079"/>
                <a:gd name="connsiteX7" fmla="*/ 0 w 5217956"/>
                <a:gd name="connsiteY7" fmla="*/ 5333382 h 6100079"/>
                <a:gd name="connsiteX8" fmla="*/ 0 w 5217956"/>
                <a:gd name="connsiteY8" fmla="*/ 4205833 h 6100079"/>
                <a:gd name="connsiteX9" fmla="*/ 58036 w 5217956"/>
                <a:gd name="connsiteY9" fmla="*/ 4310048 h 6100079"/>
                <a:gd name="connsiteX10" fmla="*/ 520779 w 5217956"/>
                <a:gd name="connsiteY10" fmla="*/ 4907591 h 6100079"/>
                <a:gd name="connsiteX11" fmla="*/ 1377154 w 5217956"/>
                <a:gd name="connsiteY11" fmla="*/ 5380604 h 6100079"/>
                <a:gd name="connsiteX12" fmla="*/ 3123340 w 5217956"/>
                <a:gd name="connsiteY12" fmla="*/ 4905715 h 6100079"/>
                <a:gd name="connsiteX13" fmla="*/ 3547863 w 5217956"/>
                <a:gd name="connsiteY13" fmla="*/ 4676342 h 6100079"/>
                <a:gd name="connsiteX14" fmla="*/ 4186753 w 5217956"/>
                <a:gd name="connsiteY14" fmla="*/ 4289376 h 6100079"/>
                <a:gd name="connsiteX15" fmla="*/ 4459565 w 5217956"/>
                <a:gd name="connsiteY15" fmla="*/ 3854399 h 6100079"/>
                <a:gd name="connsiteX16" fmla="*/ 4521015 w 5217956"/>
                <a:gd name="connsiteY16" fmla="*/ 2849377 h 6100079"/>
                <a:gd name="connsiteX17" fmla="*/ 4199723 w 5217956"/>
                <a:gd name="connsiteY17" fmla="*/ 1931213 h 6100079"/>
                <a:gd name="connsiteX18" fmla="*/ 2681217 w 5217956"/>
                <a:gd name="connsiteY18" fmla="*/ 774211 h 6100079"/>
                <a:gd name="connsiteX19" fmla="*/ 926547 w 5217956"/>
                <a:gd name="connsiteY19" fmla="*/ 967112 h 6100079"/>
                <a:gd name="connsiteX20" fmla="*/ 622677 w 5217956"/>
                <a:gd name="connsiteY20" fmla="*/ 1197863 h 6100079"/>
                <a:gd name="connsiteX21" fmla="*/ 404892 w 5217956"/>
                <a:gd name="connsiteY21" fmla="*/ 1547314 h 6100079"/>
                <a:gd name="connsiteX22" fmla="*/ 40135 w 5217956"/>
                <a:gd name="connsiteY22" fmla="*/ 2159090 h 6100079"/>
                <a:gd name="connsiteX23" fmla="*/ 0 w 5217956"/>
                <a:gd name="connsiteY23" fmla="*/ 2219367 h 6100079"/>
                <a:gd name="connsiteX24" fmla="*/ 0 w 5217956"/>
                <a:gd name="connsiteY24" fmla="*/ 915659 h 6100079"/>
                <a:gd name="connsiteX25" fmla="*/ 58609 w 5217956"/>
                <a:gd name="connsiteY25" fmla="*/ 828051 h 6100079"/>
                <a:gd name="connsiteX26" fmla="*/ 590688 w 5217956"/>
                <a:gd name="connsiteY26" fmla="*/ 385385 h 6100079"/>
                <a:gd name="connsiteX27" fmla="*/ 1951393 w 5217956"/>
                <a:gd name="connsiteY27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217956" h="6100079">
                  <a:moveTo>
                    <a:pt x="1951393" y="82"/>
                  </a:moveTo>
                  <a:cubicBezTo>
                    <a:pt x="2237631" y="-2119"/>
                    <a:pt x="2536431" y="40011"/>
                    <a:pt x="2855177" y="125419"/>
                  </a:cubicBezTo>
                  <a:cubicBezTo>
                    <a:pt x="3697704" y="351173"/>
                    <a:pt x="4370490" y="894159"/>
                    <a:pt x="4779341" y="1591542"/>
                  </a:cubicBezTo>
                  <a:cubicBezTo>
                    <a:pt x="5195534" y="2301324"/>
                    <a:pt x="5338356" y="3170855"/>
                    <a:pt x="5108573" y="4028416"/>
                  </a:cubicBezTo>
                  <a:cubicBezTo>
                    <a:pt x="4880819" y="4878406"/>
                    <a:pt x="4165603" y="5079965"/>
                    <a:pt x="3459358" y="5487716"/>
                  </a:cubicBezTo>
                  <a:cubicBezTo>
                    <a:pt x="2753114" y="5895466"/>
                    <a:pt x="2053264" y="6257288"/>
                    <a:pt x="1203274" y="6029534"/>
                  </a:cubicBezTo>
                  <a:cubicBezTo>
                    <a:pt x="739884" y="5905369"/>
                    <a:pt x="366399" y="5685345"/>
                    <a:pt x="59920" y="5396467"/>
                  </a:cubicBezTo>
                  <a:lnTo>
                    <a:pt x="0" y="5333382"/>
                  </a:lnTo>
                  <a:lnTo>
                    <a:pt x="0" y="4205833"/>
                  </a:lnTo>
                  <a:lnTo>
                    <a:pt x="58036" y="4310048"/>
                  </a:lnTo>
                  <a:cubicBezTo>
                    <a:pt x="197935" y="4550245"/>
                    <a:pt x="350594" y="4747142"/>
                    <a:pt x="520779" y="4907591"/>
                  </a:cubicBezTo>
                  <a:cubicBezTo>
                    <a:pt x="763600" y="5136565"/>
                    <a:pt x="1043821" y="5291288"/>
                    <a:pt x="1377154" y="5380604"/>
                  </a:cubicBezTo>
                  <a:cubicBezTo>
                    <a:pt x="1963029" y="5537589"/>
                    <a:pt x="2470519" y="5282804"/>
                    <a:pt x="3123340" y="4905715"/>
                  </a:cubicBezTo>
                  <a:cubicBezTo>
                    <a:pt x="3269800" y="4821157"/>
                    <a:pt x="3411134" y="4747512"/>
                    <a:pt x="3547863" y="4676342"/>
                  </a:cubicBezTo>
                  <a:cubicBezTo>
                    <a:pt x="3804497" y="4542710"/>
                    <a:pt x="4026085" y="4427393"/>
                    <a:pt x="4186753" y="4289376"/>
                  </a:cubicBezTo>
                  <a:cubicBezTo>
                    <a:pt x="4329009" y="4167293"/>
                    <a:pt x="4410589" y="4037181"/>
                    <a:pt x="4459565" y="3854399"/>
                  </a:cubicBezTo>
                  <a:cubicBezTo>
                    <a:pt x="4548302" y="3523229"/>
                    <a:pt x="4568981" y="3185183"/>
                    <a:pt x="4521015" y="2849377"/>
                  </a:cubicBezTo>
                  <a:cubicBezTo>
                    <a:pt x="4474709" y="2524680"/>
                    <a:pt x="4366564" y="2215756"/>
                    <a:pt x="4199723" y="1931213"/>
                  </a:cubicBezTo>
                  <a:cubicBezTo>
                    <a:pt x="3863270" y="1357325"/>
                    <a:pt x="3323982" y="946439"/>
                    <a:pt x="2681217" y="774211"/>
                  </a:cubicBezTo>
                  <a:cubicBezTo>
                    <a:pt x="2001139" y="591984"/>
                    <a:pt x="1476322" y="649699"/>
                    <a:pt x="926547" y="967112"/>
                  </a:cubicBezTo>
                  <a:cubicBezTo>
                    <a:pt x="740730" y="1074393"/>
                    <a:pt x="668642" y="1143989"/>
                    <a:pt x="622677" y="1197863"/>
                  </a:cubicBezTo>
                  <a:cubicBezTo>
                    <a:pt x="555599" y="1276450"/>
                    <a:pt x="492360" y="1390031"/>
                    <a:pt x="404892" y="1547314"/>
                  </a:cubicBezTo>
                  <a:cubicBezTo>
                    <a:pt x="317047" y="1705133"/>
                    <a:pt x="204816" y="1906756"/>
                    <a:pt x="40135" y="2159090"/>
                  </a:cubicBezTo>
                  <a:lnTo>
                    <a:pt x="0" y="2219367"/>
                  </a:lnTo>
                  <a:lnTo>
                    <a:pt x="0" y="915659"/>
                  </a:lnTo>
                  <a:lnTo>
                    <a:pt x="58609" y="828051"/>
                  </a:lnTo>
                  <a:cubicBezTo>
                    <a:pt x="177453" y="670481"/>
                    <a:pt x="325846" y="538291"/>
                    <a:pt x="590688" y="385385"/>
                  </a:cubicBezTo>
                  <a:cubicBezTo>
                    <a:pt x="1032158" y="130559"/>
                    <a:pt x="1474329" y="3750"/>
                    <a:pt x="1951393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2A9D1364-B6A3-44CB-9FBA-C528F0CE90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319367"/>
              <a:ext cx="5217957" cy="6100079"/>
            </a:xfrm>
            <a:custGeom>
              <a:avLst/>
              <a:gdLst>
                <a:gd name="connsiteX0" fmla="*/ 1951394 w 5217957"/>
                <a:gd name="connsiteY0" fmla="*/ 82 h 6100079"/>
                <a:gd name="connsiteX1" fmla="*/ 2855178 w 5217957"/>
                <a:gd name="connsiteY1" fmla="*/ 125419 h 6100079"/>
                <a:gd name="connsiteX2" fmla="*/ 4779341 w 5217957"/>
                <a:gd name="connsiteY2" fmla="*/ 1591542 h 6100079"/>
                <a:gd name="connsiteX3" fmla="*/ 5108574 w 5217957"/>
                <a:gd name="connsiteY3" fmla="*/ 4028416 h 6100079"/>
                <a:gd name="connsiteX4" fmla="*/ 3459359 w 5217957"/>
                <a:gd name="connsiteY4" fmla="*/ 5487716 h 6100079"/>
                <a:gd name="connsiteX5" fmla="*/ 1203275 w 5217957"/>
                <a:gd name="connsiteY5" fmla="*/ 6029534 h 6100079"/>
                <a:gd name="connsiteX6" fmla="*/ 59921 w 5217957"/>
                <a:gd name="connsiteY6" fmla="*/ 5396467 h 6100079"/>
                <a:gd name="connsiteX7" fmla="*/ 0 w 5217957"/>
                <a:gd name="connsiteY7" fmla="*/ 5333381 h 6100079"/>
                <a:gd name="connsiteX8" fmla="*/ 0 w 5217957"/>
                <a:gd name="connsiteY8" fmla="*/ 4427327 h 6100079"/>
                <a:gd name="connsiteX9" fmla="*/ 112056 w 5217957"/>
                <a:gd name="connsiteY9" fmla="*/ 4602502 h 6100079"/>
                <a:gd name="connsiteX10" fmla="*/ 443875 w 5217957"/>
                <a:gd name="connsiteY10" fmla="*/ 4989110 h 6100079"/>
                <a:gd name="connsiteX11" fmla="*/ 1348175 w 5217957"/>
                <a:gd name="connsiteY11" fmla="*/ 5488759 h 6100079"/>
                <a:gd name="connsiteX12" fmla="*/ 2221463 w 5217957"/>
                <a:gd name="connsiteY12" fmla="*/ 5461704 h 6100079"/>
                <a:gd name="connsiteX13" fmla="*/ 3179339 w 5217957"/>
                <a:gd name="connsiteY13" fmla="*/ 5003023 h 6100079"/>
                <a:gd name="connsiteX14" fmla="*/ 3599638 w 5217957"/>
                <a:gd name="connsiteY14" fmla="*/ 4775996 h 6100079"/>
                <a:gd name="connsiteX15" fmla="*/ 4259765 w 5217957"/>
                <a:gd name="connsiteY15" fmla="*/ 4374667 h 6100079"/>
                <a:gd name="connsiteX16" fmla="*/ 4567742 w 5217957"/>
                <a:gd name="connsiteY16" fmla="*/ 3883732 h 6100079"/>
                <a:gd name="connsiteX17" fmla="*/ 4631929 w 5217957"/>
                <a:gd name="connsiteY17" fmla="*/ 2833886 h 6100079"/>
                <a:gd name="connsiteX18" fmla="*/ 4296412 w 5217957"/>
                <a:gd name="connsiteY18" fmla="*/ 1874932 h 6100079"/>
                <a:gd name="connsiteX19" fmla="*/ 2710219 w 5217957"/>
                <a:gd name="connsiteY19" fmla="*/ 666410 h 6100079"/>
                <a:gd name="connsiteX20" fmla="*/ 1732642 w 5217957"/>
                <a:gd name="connsiteY20" fmla="*/ 573480 h 6100079"/>
                <a:gd name="connsiteX21" fmla="*/ 870621 w 5217957"/>
                <a:gd name="connsiteY21" fmla="*/ 870402 h 6100079"/>
                <a:gd name="connsiteX22" fmla="*/ 537555 w 5217957"/>
                <a:gd name="connsiteY22" fmla="*/ 1125324 h 6100079"/>
                <a:gd name="connsiteX23" fmla="*/ 306995 w 5217957"/>
                <a:gd name="connsiteY23" fmla="*/ 1493030 h 6100079"/>
                <a:gd name="connsiteX24" fmla="*/ 23579 w 5217957"/>
                <a:gd name="connsiteY24" fmla="*/ 1977465 h 6100079"/>
                <a:gd name="connsiteX25" fmla="*/ 0 w 5217957"/>
                <a:gd name="connsiteY25" fmla="*/ 2014291 h 6100079"/>
                <a:gd name="connsiteX26" fmla="*/ 0 w 5217957"/>
                <a:gd name="connsiteY26" fmla="*/ 915660 h 6100079"/>
                <a:gd name="connsiteX27" fmla="*/ 58609 w 5217957"/>
                <a:gd name="connsiteY27" fmla="*/ 828051 h 6100079"/>
                <a:gd name="connsiteX28" fmla="*/ 590689 w 5217957"/>
                <a:gd name="connsiteY28" fmla="*/ 385385 h 6100079"/>
                <a:gd name="connsiteX29" fmla="*/ 1951394 w 5217957"/>
                <a:gd name="connsiteY29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7957" h="6100079">
                  <a:moveTo>
                    <a:pt x="1951394" y="82"/>
                  </a:moveTo>
                  <a:cubicBezTo>
                    <a:pt x="2237632" y="-2119"/>
                    <a:pt x="2536431" y="40011"/>
                    <a:pt x="2855178" y="125419"/>
                  </a:cubicBezTo>
                  <a:cubicBezTo>
                    <a:pt x="3697704" y="351173"/>
                    <a:pt x="4370491" y="894159"/>
                    <a:pt x="4779341" y="1591542"/>
                  </a:cubicBezTo>
                  <a:cubicBezTo>
                    <a:pt x="5195535" y="2301324"/>
                    <a:pt x="5338357" y="3170855"/>
                    <a:pt x="5108574" y="4028416"/>
                  </a:cubicBezTo>
                  <a:cubicBezTo>
                    <a:pt x="4880820" y="4878406"/>
                    <a:pt x="4165604" y="5079965"/>
                    <a:pt x="3459359" y="5487716"/>
                  </a:cubicBezTo>
                  <a:cubicBezTo>
                    <a:pt x="2753115" y="5895466"/>
                    <a:pt x="2053265" y="6257288"/>
                    <a:pt x="1203275" y="6029534"/>
                  </a:cubicBezTo>
                  <a:cubicBezTo>
                    <a:pt x="739885" y="5905369"/>
                    <a:pt x="366400" y="5685345"/>
                    <a:pt x="59921" y="5396467"/>
                  </a:cubicBezTo>
                  <a:lnTo>
                    <a:pt x="0" y="5333381"/>
                  </a:lnTo>
                  <a:lnTo>
                    <a:pt x="0" y="4427327"/>
                  </a:lnTo>
                  <a:lnTo>
                    <a:pt x="112056" y="4602502"/>
                  </a:lnTo>
                  <a:cubicBezTo>
                    <a:pt x="215300" y="4749260"/>
                    <a:pt x="325419" y="4877443"/>
                    <a:pt x="443875" y="4989110"/>
                  </a:cubicBezTo>
                  <a:cubicBezTo>
                    <a:pt x="700709" y="5231113"/>
                    <a:pt x="996455" y="5394516"/>
                    <a:pt x="1348175" y="5488759"/>
                  </a:cubicBezTo>
                  <a:cubicBezTo>
                    <a:pt x="1633379" y="5565179"/>
                    <a:pt x="1910917" y="5556430"/>
                    <a:pt x="2221463" y="5461704"/>
                  </a:cubicBezTo>
                  <a:cubicBezTo>
                    <a:pt x="2541923" y="5363721"/>
                    <a:pt x="2870374" y="5181404"/>
                    <a:pt x="3179339" y="5003023"/>
                  </a:cubicBezTo>
                  <a:cubicBezTo>
                    <a:pt x="3323713" y="4919760"/>
                    <a:pt x="3463978" y="4846641"/>
                    <a:pt x="3599638" y="4775996"/>
                  </a:cubicBezTo>
                  <a:cubicBezTo>
                    <a:pt x="3862436" y="4639263"/>
                    <a:pt x="4089314" y="4521074"/>
                    <a:pt x="4259765" y="4374667"/>
                  </a:cubicBezTo>
                  <a:cubicBezTo>
                    <a:pt x="4418282" y="4238625"/>
                    <a:pt x="4513201" y="4087280"/>
                    <a:pt x="4567742" y="3883732"/>
                  </a:cubicBezTo>
                  <a:cubicBezTo>
                    <a:pt x="4660420" y="3537853"/>
                    <a:pt x="4682033" y="3184640"/>
                    <a:pt x="4631929" y="2833886"/>
                  </a:cubicBezTo>
                  <a:cubicBezTo>
                    <a:pt x="4583584" y="2494734"/>
                    <a:pt x="4470646" y="2172121"/>
                    <a:pt x="4296412" y="1874932"/>
                  </a:cubicBezTo>
                  <a:cubicBezTo>
                    <a:pt x="3944879" y="1275559"/>
                    <a:pt x="3381537" y="846289"/>
                    <a:pt x="2710219" y="666410"/>
                  </a:cubicBezTo>
                  <a:cubicBezTo>
                    <a:pt x="2349955" y="569877"/>
                    <a:pt x="2030161" y="539483"/>
                    <a:pt x="1732642" y="573480"/>
                  </a:cubicBezTo>
                  <a:cubicBezTo>
                    <a:pt x="1440866" y="606814"/>
                    <a:pt x="1158880" y="703976"/>
                    <a:pt x="870621" y="870402"/>
                  </a:cubicBezTo>
                  <a:cubicBezTo>
                    <a:pt x="670160" y="986048"/>
                    <a:pt x="589753" y="1064195"/>
                    <a:pt x="537555" y="1125324"/>
                  </a:cubicBezTo>
                  <a:cubicBezTo>
                    <a:pt x="463218" y="1212400"/>
                    <a:pt x="397708" y="1330125"/>
                    <a:pt x="306995" y="1493030"/>
                  </a:cubicBezTo>
                  <a:cubicBezTo>
                    <a:pt x="234596" y="1623167"/>
                    <a:pt x="145436" y="1783409"/>
                    <a:pt x="23579" y="1977465"/>
                  </a:cubicBezTo>
                  <a:lnTo>
                    <a:pt x="0" y="2014291"/>
                  </a:lnTo>
                  <a:lnTo>
                    <a:pt x="0" y="915660"/>
                  </a:lnTo>
                  <a:lnTo>
                    <a:pt x="58609" y="828051"/>
                  </a:lnTo>
                  <a:cubicBezTo>
                    <a:pt x="177453" y="670481"/>
                    <a:pt x="325847" y="538291"/>
                    <a:pt x="590689" y="385385"/>
                  </a:cubicBezTo>
                  <a:cubicBezTo>
                    <a:pt x="1032159" y="130559"/>
                    <a:pt x="1474330" y="3750"/>
                    <a:pt x="1951394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E31776B-27EF-47ED-3462-1185BBEE8E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1243013"/>
            <a:ext cx="3855720" cy="4371974"/>
          </a:xfrm>
        </p:spPr>
        <p:txBody>
          <a:bodyPr>
            <a:normAutofit/>
          </a:bodyPr>
          <a:lstStyle/>
          <a:p>
            <a:r>
              <a:rPr lang="en-US" sz="20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Methods/Approach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311C6C-451D-0D60-CD0E-C4C25689CB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72200" y="804672"/>
            <a:ext cx="5221224" cy="5230368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1200" b="1" dirty="0">
                <a:solidFill>
                  <a:schemeClr val="accent6">
                    <a:lumMod val="50000"/>
                  </a:schemeClr>
                </a:solidFill>
                <a:latin typeface="Calibri"/>
                <a:ea typeface="Calibri"/>
                <a:cs typeface="Calibri"/>
              </a:rPr>
              <a:t>1. Identify the stakeholders: </a:t>
            </a:r>
            <a:endParaRPr lang="en-US" sz="1200">
              <a:solidFill>
                <a:schemeClr val="accent6">
                  <a:lumMod val="50000"/>
                </a:schemeClr>
              </a:solidFill>
              <a:latin typeface="Calibri"/>
              <a:ea typeface="Calibri"/>
              <a:cs typeface="Calibri"/>
            </a:endParaRPr>
          </a:p>
          <a:p>
            <a:pPr marL="171450" indent="-171450"/>
            <a:r>
              <a:rPr lang="en-US" sz="1200" dirty="0">
                <a:solidFill>
                  <a:schemeClr val="accent6">
                    <a:lumMod val="50000"/>
                  </a:schemeClr>
                </a:solidFill>
                <a:latin typeface="Calibri"/>
                <a:ea typeface="Calibri"/>
                <a:cs typeface="Calibri"/>
              </a:rPr>
              <a:t>Bank (Users and IT Team), Vendor Team (Project Team consists of PM, BA, QA, Network, DB and Deployment Team)</a:t>
            </a:r>
          </a:p>
          <a:p>
            <a:pPr marL="0" lvl="0" indent="0">
              <a:buNone/>
            </a:pPr>
            <a:r>
              <a:rPr lang="en-US" sz="1200" b="1" dirty="0">
                <a:solidFill>
                  <a:schemeClr val="accent6">
                    <a:lumMod val="50000"/>
                  </a:schemeClr>
                </a:solidFill>
                <a:latin typeface="Calibri"/>
                <a:ea typeface="Calibri"/>
                <a:cs typeface="Calibri"/>
              </a:rPr>
              <a:t>2. Requirement Gathering:</a:t>
            </a:r>
            <a:endParaRPr lang="en-US" sz="1200" dirty="0">
              <a:solidFill>
                <a:schemeClr val="accent6">
                  <a:lumMod val="50000"/>
                </a:schemeClr>
              </a:solidFill>
              <a:latin typeface="Calibri"/>
              <a:ea typeface="Calibri"/>
              <a:cs typeface="Calibri"/>
            </a:endParaRPr>
          </a:p>
          <a:p>
            <a:r>
              <a:rPr lang="en-US" sz="1200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Conduct workshops with Bank Users and Bank IT Team to finalize requirements.</a:t>
            </a:r>
            <a:endParaRPr lang="en-US" sz="1200" dirty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>
              <a:buNone/>
            </a:pPr>
            <a:r>
              <a:rPr lang="en-US" sz="1200" b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3. Design and Development:</a:t>
            </a:r>
            <a:endParaRPr lang="en-US" sz="120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200" dirty="0">
                <a:solidFill>
                  <a:schemeClr val="accent6">
                    <a:lumMod val="50000"/>
                  </a:schemeClr>
                </a:solidFill>
                <a:latin typeface="Calibri"/>
                <a:ea typeface="Calibri"/>
                <a:cs typeface="Calibri"/>
              </a:rPr>
              <a:t>Design new screen/page for waitlist generation.</a:t>
            </a:r>
          </a:p>
          <a:p>
            <a:r>
              <a:rPr lang="en-US" sz="1200" dirty="0">
                <a:solidFill>
                  <a:schemeClr val="accent6">
                    <a:lumMod val="50000"/>
                  </a:schemeClr>
                </a:solidFill>
                <a:latin typeface="Calibri"/>
                <a:ea typeface="Calibri"/>
                <a:cs typeface="Calibri"/>
              </a:rPr>
              <a:t>Design new screen/page to cancel the waitlist number manually.</a:t>
            </a:r>
          </a:p>
          <a:p>
            <a:r>
              <a:rPr lang="en-US" sz="1200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Enhance the existing locker allotment page to accommodate waitlist functionality.</a:t>
            </a:r>
            <a:endParaRPr lang="en-US" sz="1200" dirty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  <a:p>
            <a:r>
              <a:rPr lang="en-US" sz="1200" dirty="0">
                <a:solidFill>
                  <a:schemeClr val="accent6">
                    <a:lumMod val="50000"/>
                  </a:schemeClr>
                </a:solidFill>
                <a:latin typeface="Calibri"/>
                <a:ea typeface="Calibri"/>
                <a:cs typeface="Calibri"/>
              </a:rPr>
              <a:t>Configure triggers for notifications for various events in Locker process.</a:t>
            </a:r>
          </a:p>
          <a:p>
            <a:r>
              <a:rPr lang="en-US" sz="1200" dirty="0">
                <a:solidFill>
                  <a:schemeClr val="accent6">
                    <a:lumMod val="50000"/>
                  </a:schemeClr>
                </a:solidFill>
                <a:latin typeface="Calibri"/>
                <a:ea typeface="Calibri"/>
                <a:cs typeface="Calibri"/>
              </a:rPr>
              <a:t>Provide reports on Locker waitlist management</a:t>
            </a:r>
          </a:p>
        </p:txBody>
      </p:sp>
    </p:spTree>
    <p:extLst>
      <p:ext uri="{BB962C8B-B14F-4D97-AF65-F5344CB8AC3E}">
        <p14:creationId xmlns:p14="http://schemas.microsoft.com/office/powerpoint/2010/main" val="2491660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782927AE-7F89-00AC-724D-23583CE6236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8873D23-2DCF-4B31-A009-95721C06E8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13EF075-D4EF-4929-ADBC-91B27DA199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AA26DFA-AAB2-4973-9C17-16D587C7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1863" y="508838"/>
            <a:ext cx="5217958" cy="6239661"/>
            <a:chOff x="-19221" y="251144"/>
            <a:chExt cx="5217958" cy="6239661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3F407F11-7321-4BF6-8536-CCE8E34245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251144"/>
              <a:ext cx="5187198" cy="6239661"/>
            </a:xfrm>
            <a:custGeom>
              <a:avLst/>
              <a:gdLst>
                <a:gd name="connsiteX0" fmla="*/ 2011811 w 5187198"/>
                <a:gd name="connsiteY0" fmla="*/ 4 h 6239661"/>
                <a:gd name="connsiteX1" fmla="*/ 2617011 w 5187198"/>
                <a:gd name="connsiteY1" fmla="*/ 70590 h 6239661"/>
                <a:gd name="connsiteX2" fmla="*/ 2690321 w 5187198"/>
                <a:gd name="connsiteY2" fmla="*/ 88146 h 6239661"/>
                <a:gd name="connsiteX3" fmla="*/ 2726863 w 5187198"/>
                <a:gd name="connsiteY3" fmla="*/ 97127 h 6239661"/>
                <a:gd name="connsiteX4" fmla="*/ 2762951 w 5187198"/>
                <a:gd name="connsiteY4" fmla="*/ 107375 h 6239661"/>
                <a:gd name="connsiteX5" fmla="*/ 2834843 w 5187198"/>
                <a:gd name="connsiteY5" fmla="*/ 128493 h 6239661"/>
                <a:gd name="connsiteX6" fmla="*/ 2906574 w 5187198"/>
                <a:gd name="connsiteY6" fmla="*/ 151076 h 6239661"/>
                <a:gd name="connsiteX7" fmla="*/ 3049504 w 5187198"/>
                <a:gd name="connsiteY7" fmla="*/ 202124 h 6239661"/>
                <a:gd name="connsiteX8" fmla="*/ 3189518 w 5187198"/>
                <a:gd name="connsiteY8" fmla="*/ 260159 h 6239661"/>
                <a:gd name="connsiteX9" fmla="*/ 3326048 w 5187198"/>
                <a:gd name="connsiteY9" fmla="*/ 325143 h 6239661"/>
                <a:gd name="connsiteX10" fmla="*/ 3459166 w 5187198"/>
                <a:gd name="connsiteY10" fmla="*/ 395936 h 6239661"/>
                <a:gd name="connsiteX11" fmla="*/ 3588578 w 5187198"/>
                <a:gd name="connsiteY11" fmla="*/ 472343 h 6239661"/>
                <a:gd name="connsiteX12" fmla="*/ 3651864 w 5187198"/>
                <a:gd name="connsiteY12" fmla="*/ 512600 h 6239661"/>
                <a:gd name="connsiteX13" fmla="*/ 3714514 w 5187198"/>
                <a:gd name="connsiteY13" fmla="*/ 553499 h 6239661"/>
                <a:gd name="connsiteX14" fmla="*/ 4181221 w 5187198"/>
                <a:gd name="connsiteY14" fmla="*/ 922912 h 6239661"/>
                <a:gd name="connsiteX15" fmla="*/ 4582963 w 5187198"/>
                <a:gd name="connsiteY15" fmla="*/ 1358264 h 6239661"/>
                <a:gd name="connsiteX16" fmla="*/ 4670721 w 5187198"/>
                <a:gd name="connsiteY16" fmla="*/ 1477644 h 6239661"/>
                <a:gd name="connsiteX17" fmla="*/ 4752378 w 5187198"/>
                <a:gd name="connsiteY17" fmla="*/ 1601187 h 6239661"/>
                <a:gd name="connsiteX18" fmla="*/ 4772168 w 5187198"/>
                <a:gd name="connsiteY18" fmla="*/ 1632456 h 6239661"/>
                <a:gd name="connsiteX19" fmla="*/ 4782117 w 5187198"/>
                <a:gd name="connsiteY19" fmla="*/ 1648104 h 6239661"/>
                <a:gd name="connsiteX20" fmla="*/ 4791381 w 5187198"/>
                <a:gd name="connsiteY20" fmla="*/ 1664150 h 6239661"/>
                <a:gd name="connsiteX21" fmla="*/ 4828190 w 5187198"/>
                <a:gd name="connsiteY21" fmla="*/ 1728379 h 6239661"/>
                <a:gd name="connsiteX22" fmla="*/ 4864832 w 5187198"/>
                <a:gd name="connsiteY22" fmla="*/ 1792796 h 6239661"/>
                <a:gd name="connsiteX23" fmla="*/ 4899201 w 5187198"/>
                <a:gd name="connsiteY23" fmla="*/ 1858342 h 6239661"/>
                <a:gd name="connsiteX24" fmla="*/ 4933266 w 5187198"/>
                <a:gd name="connsiteY24" fmla="*/ 1924155 h 6239661"/>
                <a:gd name="connsiteX25" fmla="*/ 4964403 w 5187198"/>
                <a:gd name="connsiteY25" fmla="*/ 1991384 h 6239661"/>
                <a:gd name="connsiteX26" fmla="*/ 4995019 w 5187198"/>
                <a:gd name="connsiteY26" fmla="*/ 2058823 h 6239661"/>
                <a:gd name="connsiteX27" fmla="*/ 5021999 w 5187198"/>
                <a:gd name="connsiteY27" fmla="*/ 2127723 h 6239661"/>
                <a:gd name="connsiteX28" fmla="*/ 5048321 w 5187198"/>
                <a:gd name="connsiteY28" fmla="*/ 2196908 h 6239661"/>
                <a:gd name="connsiteX29" fmla="*/ 5070546 w 5187198"/>
                <a:gd name="connsiteY29" fmla="*/ 2267547 h 6239661"/>
                <a:gd name="connsiteX30" fmla="*/ 5092171 w 5187198"/>
                <a:gd name="connsiteY30" fmla="*/ 2338256 h 6239661"/>
                <a:gd name="connsiteX31" fmla="*/ 5110305 w 5187198"/>
                <a:gd name="connsiteY31" fmla="*/ 2409886 h 6239661"/>
                <a:gd name="connsiteX32" fmla="*/ 5186393 w 5187198"/>
                <a:gd name="connsiteY32" fmla="*/ 2992022 h 6239661"/>
                <a:gd name="connsiteX33" fmla="*/ 5149045 w 5187198"/>
                <a:gd name="connsiteY33" fmla="*/ 3571816 h 6239661"/>
                <a:gd name="connsiteX34" fmla="*/ 5126572 w 5187198"/>
                <a:gd name="connsiteY34" fmla="*/ 3714520 h 6239661"/>
                <a:gd name="connsiteX35" fmla="*/ 5099067 w 5187198"/>
                <a:gd name="connsiteY35" fmla="*/ 3856108 h 6239661"/>
                <a:gd name="connsiteX36" fmla="*/ 5095699 w 5187198"/>
                <a:gd name="connsiteY36" fmla="*/ 3873868 h 6239661"/>
                <a:gd name="connsiteX37" fmla="*/ 5091573 w 5187198"/>
                <a:gd name="connsiteY37" fmla="*/ 3891426 h 6239661"/>
                <a:gd name="connsiteX38" fmla="*/ 5083324 w 5187198"/>
                <a:gd name="connsiteY38" fmla="*/ 3926541 h 6239661"/>
                <a:gd name="connsiteX39" fmla="*/ 5067256 w 5187198"/>
                <a:gd name="connsiteY39" fmla="*/ 3996889 h 6239661"/>
                <a:gd name="connsiteX40" fmla="*/ 5059194 w 5187198"/>
                <a:gd name="connsiteY40" fmla="*/ 4032171 h 6239661"/>
                <a:gd name="connsiteX41" fmla="*/ 5049522 w 5187198"/>
                <a:gd name="connsiteY41" fmla="*/ 4067833 h 6239661"/>
                <a:gd name="connsiteX42" fmla="*/ 5040067 w 5187198"/>
                <a:gd name="connsiteY42" fmla="*/ 4103553 h 6239661"/>
                <a:gd name="connsiteX43" fmla="*/ 5028960 w 5187198"/>
                <a:gd name="connsiteY43" fmla="*/ 4138946 h 6239661"/>
                <a:gd name="connsiteX44" fmla="*/ 4917351 w 5187198"/>
                <a:gd name="connsiteY44" fmla="*/ 4417041 h 6239661"/>
                <a:gd name="connsiteX45" fmla="*/ 4756163 w 5187198"/>
                <a:gd name="connsiteY45" fmla="*/ 4676402 h 6239661"/>
                <a:gd name="connsiteX46" fmla="*/ 4322493 w 5187198"/>
                <a:gd name="connsiteY46" fmla="*/ 5105604 h 6239661"/>
                <a:gd name="connsiteX47" fmla="*/ 3840510 w 5187198"/>
                <a:gd name="connsiteY47" fmla="*/ 5429590 h 6239661"/>
                <a:gd name="connsiteX48" fmla="*/ 3606447 w 5187198"/>
                <a:gd name="connsiteY48" fmla="*/ 5572862 h 6239661"/>
                <a:gd name="connsiteX49" fmla="*/ 3488814 w 5187198"/>
                <a:gd name="connsiteY49" fmla="*/ 5647178 h 6239661"/>
                <a:gd name="connsiteX50" fmla="*/ 3365864 w 5187198"/>
                <a:gd name="connsiteY50" fmla="*/ 5722735 h 6239661"/>
                <a:gd name="connsiteX51" fmla="*/ 2839486 w 5187198"/>
                <a:gd name="connsiteY51" fmla="*/ 5999120 h 6239661"/>
                <a:gd name="connsiteX52" fmla="*/ 2242423 w 5187198"/>
                <a:gd name="connsiteY52" fmla="*/ 6192346 h 6239661"/>
                <a:gd name="connsiteX53" fmla="*/ 1589380 w 5187198"/>
                <a:gd name="connsiteY53" fmla="*/ 6230657 h 6239661"/>
                <a:gd name="connsiteX54" fmla="*/ 1548244 w 5187198"/>
                <a:gd name="connsiteY54" fmla="*/ 6226706 h 6239661"/>
                <a:gd name="connsiteX55" fmla="*/ 1507348 w 5187198"/>
                <a:gd name="connsiteY55" fmla="*/ 6221428 h 6239661"/>
                <a:gd name="connsiteX56" fmla="*/ 1466401 w 5187198"/>
                <a:gd name="connsiteY56" fmla="*/ 6215904 h 6239661"/>
                <a:gd name="connsiteX57" fmla="*/ 1425773 w 5187198"/>
                <a:gd name="connsiteY57" fmla="*/ 6209191 h 6239661"/>
                <a:gd name="connsiteX58" fmla="*/ 1344960 w 5187198"/>
                <a:gd name="connsiteY58" fmla="*/ 6193681 h 6239661"/>
                <a:gd name="connsiteX59" fmla="*/ 1265007 w 5187198"/>
                <a:gd name="connsiteY59" fmla="*/ 6175388 h 6239661"/>
                <a:gd name="connsiteX60" fmla="*/ 1225415 w 5187198"/>
                <a:gd name="connsiteY60" fmla="*/ 6165243 h 6239661"/>
                <a:gd name="connsiteX61" fmla="*/ 1186567 w 5187198"/>
                <a:gd name="connsiteY61" fmla="*/ 6154486 h 6239661"/>
                <a:gd name="connsiteX62" fmla="*/ 1111158 w 5187198"/>
                <a:gd name="connsiteY62" fmla="*/ 6130918 h 6239661"/>
                <a:gd name="connsiteX63" fmla="*/ 1035915 w 5187198"/>
                <a:gd name="connsiteY63" fmla="*/ 6107163 h 6239661"/>
                <a:gd name="connsiteX64" fmla="*/ 961579 w 5187198"/>
                <a:gd name="connsiteY64" fmla="*/ 6079594 h 6239661"/>
                <a:gd name="connsiteX65" fmla="*/ 395297 w 5187198"/>
                <a:gd name="connsiteY65" fmla="*/ 5792812 h 6239661"/>
                <a:gd name="connsiteX66" fmla="*/ 265239 w 5187198"/>
                <a:gd name="connsiteY66" fmla="*/ 5701511 h 6239661"/>
                <a:gd name="connsiteX67" fmla="*/ 233756 w 5187198"/>
                <a:gd name="connsiteY67" fmla="*/ 5677542 h 6239661"/>
                <a:gd name="connsiteX68" fmla="*/ 202800 w 5187198"/>
                <a:gd name="connsiteY68" fmla="*/ 5652902 h 6239661"/>
                <a:gd name="connsiteX69" fmla="*/ 140918 w 5187198"/>
                <a:gd name="connsiteY69" fmla="*/ 5603515 h 6239661"/>
                <a:gd name="connsiteX70" fmla="*/ 110625 w 5187198"/>
                <a:gd name="connsiteY70" fmla="*/ 5578127 h 6239661"/>
                <a:gd name="connsiteX71" fmla="*/ 95631 w 5187198"/>
                <a:gd name="connsiteY71" fmla="*/ 5565299 h 6239661"/>
                <a:gd name="connsiteX72" fmla="*/ 81966 w 5187198"/>
                <a:gd name="connsiteY72" fmla="*/ 5550973 h 6239661"/>
                <a:gd name="connsiteX73" fmla="*/ 27991 w 5187198"/>
                <a:gd name="connsiteY73" fmla="*/ 5493272 h 6239661"/>
                <a:gd name="connsiteX74" fmla="*/ 1454 w 5187198"/>
                <a:gd name="connsiteY74" fmla="*/ 5464252 h 6239661"/>
                <a:gd name="connsiteX75" fmla="*/ 0 w 5187198"/>
                <a:gd name="connsiteY75" fmla="*/ 5462518 h 6239661"/>
                <a:gd name="connsiteX76" fmla="*/ 0 w 5187198"/>
                <a:gd name="connsiteY76" fmla="*/ 4720187 h 6239661"/>
                <a:gd name="connsiteX77" fmla="*/ 109684 w 5187198"/>
                <a:gd name="connsiteY77" fmla="*/ 4836724 h 6239661"/>
                <a:gd name="connsiteX78" fmla="*/ 306959 w 5187198"/>
                <a:gd name="connsiteY78" fmla="*/ 5007200 h 6239661"/>
                <a:gd name="connsiteX79" fmla="*/ 358101 w 5187198"/>
                <a:gd name="connsiteY79" fmla="*/ 5046057 h 6239661"/>
                <a:gd name="connsiteX80" fmla="*/ 383328 w 5187198"/>
                <a:gd name="connsiteY80" fmla="*/ 5065684 h 6239661"/>
                <a:gd name="connsiteX81" fmla="*/ 409503 w 5187198"/>
                <a:gd name="connsiteY81" fmla="*/ 5083942 h 6239661"/>
                <a:gd name="connsiteX82" fmla="*/ 461889 w 5187198"/>
                <a:gd name="connsiteY82" fmla="*/ 5119888 h 6239661"/>
                <a:gd name="connsiteX83" fmla="*/ 474883 w 5187198"/>
                <a:gd name="connsiteY83" fmla="*/ 5128933 h 6239661"/>
                <a:gd name="connsiteX84" fmla="*/ 486410 w 5187198"/>
                <a:gd name="connsiteY84" fmla="*/ 5139557 h 6239661"/>
                <a:gd name="connsiteX85" fmla="*/ 510852 w 5187198"/>
                <a:gd name="connsiteY85" fmla="*/ 5159089 h 6239661"/>
                <a:gd name="connsiteX86" fmla="*/ 560653 w 5187198"/>
                <a:gd name="connsiteY86" fmla="*/ 5196893 h 6239661"/>
                <a:gd name="connsiteX87" fmla="*/ 585485 w 5187198"/>
                <a:gd name="connsiteY87" fmla="*/ 5215834 h 6239661"/>
                <a:gd name="connsiteX88" fmla="*/ 610707 w 5187198"/>
                <a:gd name="connsiteY88" fmla="*/ 5234185 h 6239661"/>
                <a:gd name="connsiteX89" fmla="*/ 714768 w 5187198"/>
                <a:gd name="connsiteY89" fmla="*/ 5303103 h 6239661"/>
                <a:gd name="connsiteX90" fmla="*/ 1166634 w 5187198"/>
                <a:gd name="connsiteY90" fmla="*/ 5513322 h 6239661"/>
                <a:gd name="connsiteX91" fmla="*/ 1225991 w 5187198"/>
                <a:gd name="connsiteY91" fmla="*/ 5533632 h 6239661"/>
                <a:gd name="connsiteX92" fmla="*/ 1286680 w 5187198"/>
                <a:gd name="connsiteY92" fmla="*/ 5550705 h 6239661"/>
                <a:gd name="connsiteX93" fmla="*/ 1347310 w 5187198"/>
                <a:gd name="connsiteY93" fmla="*/ 5567995 h 6239661"/>
                <a:gd name="connsiteX94" fmla="*/ 1377002 w 5187198"/>
                <a:gd name="connsiteY94" fmla="*/ 5575719 h 6239661"/>
                <a:gd name="connsiteX95" fmla="*/ 1406328 w 5187198"/>
                <a:gd name="connsiteY95" fmla="*/ 5582649 h 6239661"/>
                <a:gd name="connsiteX96" fmla="*/ 1465060 w 5187198"/>
                <a:gd name="connsiteY96" fmla="*/ 5594909 h 6239661"/>
                <a:gd name="connsiteX97" fmla="*/ 1523881 w 5187198"/>
                <a:gd name="connsiteY97" fmla="*/ 5605105 h 6239661"/>
                <a:gd name="connsiteX98" fmla="*/ 1553325 w 5187198"/>
                <a:gd name="connsiteY98" fmla="*/ 5609865 h 6239661"/>
                <a:gd name="connsiteX99" fmla="*/ 1582813 w 5187198"/>
                <a:gd name="connsiteY99" fmla="*/ 5613593 h 6239661"/>
                <a:gd name="connsiteX100" fmla="*/ 1612301 w 5187198"/>
                <a:gd name="connsiteY100" fmla="*/ 5617321 h 6239661"/>
                <a:gd name="connsiteX101" fmla="*/ 1641863 w 5187198"/>
                <a:gd name="connsiteY101" fmla="*/ 5619910 h 6239661"/>
                <a:gd name="connsiteX102" fmla="*/ 2117508 w 5187198"/>
                <a:gd name="connsiteY102" fmla="*/ 5595156 h 6239661"/>
                <a:gd name="connsiteX103" fmla="*/ 2597368 w 5187198"/>
                <a:gd name="connsiteY103" fmla="*/ 5447381 h 6239661"/>
                <a:gd name="connsiteX104" fmla="*/ 3082968 w 5187198"/>
                <a:gd name="connsiteY104" fmla="*/ 5223245 h 6239661"/>
                <a:gd name="connsiteX105" fmla="*/ 3334855 w 5187198"/>
                <a:gd name="connsiteY105" fmla="*/ 5097383 h 6239661"/>
                <a:gd name="connsiteX106" fmla="*/ 3599509 w 5187198"/>
                <a:gd name="connsiteY106" fmla="*/ 4976217 h 6239661"/>
                <a:gd name="connsiteX107" fmla="*/ 4112002 w 5187198"/>
                <a:gd name="connsiteY107" fmla="*/ 4766359 h 6239661"/>
                <a:gd name="connsiteX108" fmla="*/ 4348983 w 5187198"/>
                <a:gd name="connsiteY108" fmla="*/ 4649833 h 6239661"/>
                <a:gd name="connsiteX109" fmla="*/ 4560505 w 5187198"/>
                <a:gd name="connsiteY109" fmla="*/ 4501564 h 6239661"/>
                <a:gd name="connsiteX110" fmla="*/ 4731963 w 5187198"/>
                <a:gd name="connsiteY110" fmla="*/ 4309870 h 6239661"/>
                <a:gd name="connsiteX111" fmla="*/ 4852344 w 5187198"/>
                <a:gd name="connsiteY111" fmla="*/ 4078640 h 6239661"/>
                <a:gd name="connsiteX112" fmla="*/ 4863972 w 5187198"/>
                <a:gd name="connsiteY112" fmla="*/ 4047790 h 6239661"/>
                <a:gd name="connsiteX113" fmla="*/ 4874144 w 5187198"/>
                <a:gd name="connsiteY113" fmla="*/ 4016320 h 6239661"/>
                <a:gd name="connsiteX114" fmla="*/ 4884127 w 5187198"/>
                <a:gd name="connsiteY114" fmla="*/ 3984682 h 6239661"/>
                <a:gd name="connsiteX115" fmla="*/ 4892800 w 5187198"/>
                <a:gd name="connsiteY115" fmla="*/ 3951883 h 6239661"/>
                <a:gd name="connsiteX116" fmla="*/ 4909526 w 5187198"/>
                <a:gd name="connsiteY116" fmla="*/ 3886001 h 6239661"/>
                <a:gd name="connsiteX117" fmla="*/ 4917687 w 5187198"/>
                <a:gd name="connsiteY117" fmla="*/ 3852948 h 6239661"/>
                <a:gd name="connsiteX118" fmla="*/ 4921768 w 5187198"/>
                <a:gd name="connsiteY118" fmla="*/ 3836422 h 6239661"/>
                <a:gd name="connsiteX119" fmla="*/ 4924845 w 5187198"/>
                <a:gd name="connsiteY119" fmla="*/ 3819742 h 6239661"/>
                <a:gd name="connsiteX120" fmla="*/ 4948230 w 5187198"/>
                <a:gd name="connsiteY120" fmla="*/ 3685744 h 6239661"/>
                <a:gd name="connsiteX121" fmla="*/ 4962782 w 5187198"/>
                <a:gd name="connsiteY121" fmla="*/ 3550540 h 6239661"/>
                <a:gd name="connsiteX122" fmla="*/ 4939468 w 5187198"/>
                <a:gd name="connsiteY122" fmla="*/ 3010249 h 6239661"/>
                <a:gd name="connsiteX123" fmla="*/ 4816901 w 5187198"/>
                <a:gd name="connsiteY123" fmla="*/ 2488224 h 6239661"/>
                <a:gd name="connsiteX124" fmla="*/ 4797005 w 5187198"/>
                <a:gd name="connsiteY124" fmla="*/ 2424470 h 6239661"/>
                <a:gd name="connsiteX125" fmla="*/ 4774433 w 5187198"/>
                <a:gd name="connsiteY125" fmla="*/ 2361620 h 6239661"/>
                <a:gd name="connsiteX126" fmla="*/ 4752459 w 5187198"/>
                <a:gd name="connsiteY126" fmla="*/ 2298700 h 6239661"/>
                <a:gd name="connsiteX127" fmla="*/ 4728083 w 5187198"/>
                <a:gd name="connsiteY127" fmla="*/ 2236526 h 6239661"/>
                <a:gd name="connsiteX128" fmla="*/ 4704471 w 5187198"/>
                <a:gd name="connsiteY128" fmla="*/ 2174095 h 6239661"/>
                <a:gd name="connsiteX129" fmla="*/ 4678399 w 5187198"/>
                <a:gd name="connsiteY129" fmla="*/ 2112626 h 6239661"/>
                <a:gd name="connsiteX130" fmla="*/ 4652601 w 5187198"/>
                <a:gd name="connsiteY130" fmla="*/ 2050999 h 6239661"/>
                <a:gd name="connsiteX131" fmla="*/ 4624205 w 5187198"/>
                <a:gd name="connsiteY131" fmla="*/ 1990415 h 6239661"/>
                <a:gd name="connsiteX132" fmla="*/ 4595398 w 5187198"/>
                <a:gd name="connsiteY132" fmla="*/ 1930069 h 6239661"/>
                <a:gd name="connsiteX133" fmla="*/ 4563827 w 5187198"/>
                <a:gd name="connsiteY133" fmla="*/ 1870952 h 6239661"/>
                <a:gd name="connsiteX134" fmla="*/ 4531433 w 5187198"/>
                <a:gd name="connsiteY134" fmla="*/ 1812311 h 6239661"/>
                <a:gd name="connsiteX135" fmla="*/ 4523315 w 5187198"/>
                <a:gd name="connsiteY135" fmla="*/ 1797616 h 6239661"/>
                <a:gd name="connsiteX136" fmla="*/ 4514482 w 5187198"/>
                <a:gd name="connsiteY136" fmla="*/ 1783425 h 6239661"/>
                <a:gd name="connsiteX137" fmla="*/ 4496845 w 5187198"/>
                <a:gd name="connsiteY137" fmla="*/ 1754936 h 6239661"/>
                <a:gd name="connsiteX138" fmla="*/ 4461463 w 5187198"/>
                <a:gd name="connsiteY138" fmla="*/ 1697929 h 6239661"/>
                <a:gd name="connsiteX139" fmla="*/ 4452660 w 5187198"/>
                <a:gd name="connsiteY139" fmla="*/ 1683629 h 6239661"/>
                <a:gd name="connsiteX140" fmla="*/ 4443141 w 5187198"/>
                <a:gd name="connsiteY140" fmla="*/ 1669834 h 6239661"/>
                <a:gd name="connsiteX141" fmla="*/ 4424241 w 5187198"/>
                <a:gd name="connsiteY141" fmla="*/ 1642166 h 6239661"/>
                <a:gd name="connsiteX142" fmla="*/ 4346886 w 5187198"/>
                <a:gd name="connsiteY142" fmla="*/ 1532412 h 6239661"/>
                <a:gd name="connsiteX143" fmla="*/ 3985497 w 5187198"/>
                <a:gd name="connsiteY143" fmla="*/ 1134649 h 6239661"/>
                <a:gd name="connsiteX144" fmla="*/ 3545665 w 5187198"/>
                <a:gd name="connsiteY144" fmla="*/ 825877 h 6239661"/>
                <a:gd name="connsiteX145" fmla="*/ 3486190 w 5187198"/>
                <a:gd name="connsiteY145" fmla="*/ 794756 h 6239661"/>
                <a:gd name="connsiteX146" fmla="*/ 3426182 w 5187198"/>
                <a:gd name="connsiteY146" fmla="*/ 764765 h 6239661"/>
                <a:gd name="connsiteX147" fmla="*/ 3365044 w 5187198"/>
                <a:gd name="connsiteY147" fmla="*/ 737255 h 6239661"/>
                <a:gd name="connsiteX148" fmla="*/ 3334529 w 5187198"/>
                <a:gd name="connsiteY148" fmla="*/ 723514 h 6239661"/>
                <a:gd name="connsiteX149" fmla="*/ 3303733 w 5187198"/>
                <a:gd name="connsiteY149" fmla="*/ 710395 h 6239661"/>
                <a:gd name="connsiteX150" fmla="*/ 3179033 w 5187198"/>
                <a:gd name="connsiteY150" fmla="*/ 662259 h 6239661"/>
                <a:gd name="connsiteX151" fmla="*/ 3052408 w 5187198"/>
                <a:gd name="connsiteY151" fmla="*/ 620447 h 6239661"/>
                <a:gd name="connsiteX152" fmla="*/ 2924325 w 5187198"/>
                <a:gd name="connsiteY152" fmla="*/ 584505 h 6239661"/>
                <a:gd name="connsiteX153" fmla="*/ 2859667 w 5187198"/>
                <a:gd name="connsiteY153" fmla="*/ 569266 h 6239661"/>
                <a:gd name="connsiteX154" fmla="*/ 2795226 w 5187198"/>
                <a:gd name="connsiteY154" fmla="*/ 554085 h 6239661"/>
                <a:gd name="connsiteX155" fmla="*/ 2729702 w 5187198"/>
                <a:gd name="connsiteY155" fmla="*/ 540354 h 6239661"/>
                <a:gd name="connsiteX156" fmla="*/ 2663758 w 5187198"/>
                <a:gd name="connsiteY156" fmla="*/ 527322 h 6239661"/>
                <a:gd name="connsiteX157" fmla="*/ 2630927 w 5187198"/>
                <a:gd name="connsiteY157" fmla="*/ 520495 h 6239661"/>
                <a:gd name="connsiteX158" fmla="*/ 2597965 w 5187198"/>
                <a:gd name="connsiteY158" fmla="*/ 515024 h 6239661"/>
                <a:gd name="connsiteX159" fmla="*/ 2532205 w 5187198"/>
                <a:gd name="connsiteY159" fmla="*/ 503895 h 6239661"/>
                <a:gd name="connsiteX160" fmla="*/ 2010064 w 5187198"/>
                <a:gd name="connsiteY160" fmla="*/ 452552 h 6239661"/>
                <a:gd name="connsiteX161" fmla="*/ 1494552 w 5187198"/>
                <a:gd name="connsiteY161" fmla="*/ 485055 h 6239661"/>
                <a:gd name="connsiteX162" fmla="*/ 1366896 w 5187198"/>
                <a:gd name="connsiteY162" fmla="*/ 509389 h 6239661"/>
                <a:gd name="connsiteX163" fmla="*/ 1240175 w 5187198"/>
                <a:gd name="connsiteY163" fmla="*/ 541045 h 6239661"/>
                <a:gd name="connsiteX164" fmla="*/ 1177438 w 5187198"/>
                <a:gd name="connsiteY164" fmla="*/ 560170 h 6239661"/>
                <a:gd name="connsiteX165" fmla="*/ 1145987 w 5187198"/>
                <a:gd name="connsiteY165" fmla="*/ 569826 h 6239661"/>
                <a:gd name="connsiteX166" fmla="*/ 1130315 w 5187198"/>
                <a:gd name="connsiteY166" fmla="*/ 574669 h 6239661"/>
                <a:gd name="connsiteX167" fmla="*/ 1114873 w 5187198"/>
                <a:gd name="connsiteY167" fmla="*/ 580384 h 6239661"/>
                <a:gd name="connsiteX168" fmla="*/ 1052839 w 5187198"/>
                <a:gd name="connsiteY168" fmla="*/ 602943 h 6239661"/>
                <a:gd name="connsiteX169" fmla="*/ 991135 w 5187198"/>
                <a:gd name="connsiteY169" fmla="*/ 626866 h 6239661"/>
                <a:gd name="connsiteX170" fmla="*/ 930179 w 5187198"/>
                <a:gd name="connsiteY170" fmla="*/ 653191 h 6239661"/>
                <a:gd name="connsiteX171" fmla="*/ 869768 w 5187198"/>
                <a:gd name="connsiteY171" fmla="*/ 680937 h 6239661"/>
                <a:gd name="connsiteX172" fmla="*/ 810085 w 5187198"/>
                <a:gd name="connsiteY172" fmla="*/ 710734 h 6239661"/>
                <a:gd name="connsiteX173" fmla="*/ 751220 w 5187198"/>
                <a:gd name="connsiteY173" fmla="*/ 741794 h 6239661"/>
                <a:gd name="connsiteX174" fmla="*/ 532669 w 5187198"/>
                <a:gd name="connsiteY174" fmla="*/ 881688 h 6239661"/>
                <a:gd name="connsiteX175" fmla="*/ 354185 w 5187198"/>
                <a:gd name="connsiteY175" fmla="*/ 1050286 h 6239661"/>
                <a:gd name="connsiteX176" fmla="*/ 315980 w 5187198"/>
                <a:gd name="connsiteY176" fmla="*/ 1098125 h 6239661"/>
                <a:gd name="connsiteX177" fmla="*/ 280345 w 5187198"/>
                <a:gd name="connsiteY177" fmla="*/ 1149782 h 6239661"/>
                <a:gd name="connsiteX178" fmla="*/ 245890 w 5187198"/>
                <a:gd name="connsiteY178" fmla="*/ 1203959 h 6239661"/>
                <a:gd name="connsiteX179" fmla="*/ 212162 w 5187198"/>
                <a:gd name="connsiteY179" fmla="*/ 1260184 h 6239661"/>
                <a:gd name="connsiteX180" fmla="*/ 80716 w 5187198"/>
                <a:gd name="connsiteY180" fmla="*/ 1502476 h 6239661"/>
                <a:gd name="connsiteX181" fmla="*/ 0 w 5187198"/>
                <a:gd name="connsiteY181" fmla="*/ 1648841 h 6239661"/>
                <a:gd name="connsiteX182" fmla="*/ 0 w 5187198"/>
                <a:gd name="connsiteY182" fmla="*/ 954863 h 6239661"/>
                <a:gd name="connsiteX183" fmla="*/ 43491 w 5187198"/>
                <a:gd name="connsiteY183" fmla="*/ 895513 h 6239661"/>
                <a:gd name="connsiteX184" fmla="*/ 93923 w 5187198"/>
                <a:gd name="connsiteY184" fmla="*/ 834489 h 6239661"/>
                <a:gd name="connsiteX185" fmla="*/ 323465 w 5187198"/>
                <a:gd name="connsiteY185" fmla="*/ 617671 h 6239661"/>
                <a:gd name="connsiteX186" fmla="*/ 574777 w 5187198"/>
                <a:gd name="connsiteY186" fmla="*/ 446794 h 6239661"/>
                <a:gd name="connsiteX187" fmla="*/ 638943 w 5187198"/>
                <a:gd name="connsiteY187" fmla="*/ 408925 h 6239661"/>
                <a:gd name="connsiteX188" fmla="*/ 703505 w 5187198"/>
                <a:gd name="connsiteY188" fmla="*/ 371742 h 6239661"/>
                <a:gd name="connsiteX189" fmla="*/ 769262 w 5187198"/>
                <a:gd name="connsiteY189" fmla="*/ 336154 h 6239661"/>
                <a:gd name="connsiteX190" fmla="*/ 835552 w 5187198"/>
                <a:gd name="connsiteY190" fmla="*/ 301173 h 6239661"/>
                <a:gd name="connsiteX191" fmla="*/ 902979 w 5187198"/>
                <a:gd name="connsiteY191" fmla="*/ 268004 h 6239661"/>
                <a:gd name="connsiteX192" fmla="*/ 971127 w 5187198"/>
                <a:gd name="connsiteY192" fmla="*/ 235607 h 6239661"/>
                <a:gd name="connsiteX193" fmla="*/ 988238 w 5187198"/>
                <a:gd name="connsiteY193" fmla="*/ 227556 h 6239661"/>
                <a:gd name="connsiteX194" fmla="*/ 1005744 w 5187198"/>
                <a:gd name="connsiteY194" fmla="*/ 220191 h 6239661"/>
                <a:gd name="connsiteX195" fmla="*/ 1040729 w 5187198"/>
                <a:gd name="connsiteY195" fmla="*/ 205569 h 6239661"/>
                <a:gd name="connsiteX196" fmla="*/ 1110835 w 5187198"/>
                <a:gd name="connsiteY196" fmla="*/ 176248 h 6239661"/>
                <a:gd name="connsiteX197" fmla="*/ 1254256 w 5187198"/>
                <a:gd name="connsiteY197" fmla="*/ 123796 h 6239661"/>
                <a:gd name="connsiteX198" fmla="*/ 1401310 w 5187198"/>
                <a:gd name="connsiteY198" fmla="*/ 79852 h 6239661"/>
                <a:gd name="connsiteX199" fmla="*/ 2011811 w 5187198"/>
                <a:gd name="connsiteY199" fmla="*/ 4 h 6239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</a:cxnLst>
              <a:rect l="l" t="t" r="r" b="b"/>
              <a:pathLst>
                <a:path w="5187198" h="6239661">
                  <a:moveTo>
                    <a:pt x="2011811" y="4"/>
                  </a:moveTo>
                  <a:cubicBezTo>
                    <a:pt x="2217306" y="120"/>
                    <a:pt x="2420903" y="25925"/>
                    <a:pt x="2617011" y="70590"/>
                  </a:cubicBezTo>
                  <a:lnTo>
                    <a:pt x="2690321" y="88146"/>
                  </a:lnTo>
                  <a:lnTo>
                    <a:pt x="2726863" y="97127"/>
                  </a:lnTo>
                  <a:lnTo>
                    <a:pt x="2762951" y="107375"/>
                  </a:lnTo>
                  <a:lnTo>
                    <a:pt x="2834843" y="128493"/>
                  </a:lnTo>
                  <a:cubicBezTo>
                    <a:pt x="2858788" y="135605"/>
                    <a:pt x="2882632" y="142226"/>
                    <a:pt x="2906574" y="151076"/>
                  </a:cubicBezTo>
                  <a:cubicBezTo>
                    <a:pt x="2954475" y="167852"/>
                    <a:pt x="3002363" y="183813"/>
                    <a:pt x="3049504" y="202124"/>
                  </a:cubicBezTo>
                  <a:lnTo>
                    <a:pt x="3189518" y="260159"/>
                  </a:lnTo>
                  <a:lnTo>
                    <a:pt x="3326048" y="325143"/>
                  </a:lnTo>
                  <a:cubicBezTo>
                    <a:pt x="3370687" y="348464"/>
                    <a:pt x="3414908" y="372485"/>
                    <a:pt x="3459166" y="395936"/>
                  </a:cubicBezTo>
                  <a:cubicBezTo>
                    <a:pt x="3502947" y="420302"/>
                    <a:pt x="3545491" y="447118"/>
                    <a:pt x="3588578" y="472343"/>
                  </a:cubicBezTo>
                  <a:cubicBezTo>
                    <a:pt x="3610346" y="484551"/>
                    <a:pt x="3630797" y="499072"/>
                    <a:pt x="3651864" y="512600"/>
                  </a:cubicBezTo>
                  <a:lnTo>
                    <a:pt x="3714514" y="553499"/>
                  </a:lnTo>
                  <a:cubicBezTo>
                    <a:pt x="3880005" y="664844"/>
                    <a:pt x="4036083" y="788388"/>
                    <a:pt x="4181221" y="922912"/>
                  </a:cubicBezTo>
                  <a:cubicBezTo>
                    <a:pt x="4326221" y="1057515"/>
                    <a:pt x="4461955" y="1202038"/>
                    <a:pt x="4582963" y="1358264"/>
                  </a:cubicBezTo>
                  <a:cubicBezTo>
                    <a:pt x="4614206" y="1396543"/>
                    <a:pt x="4642091" y="1437400"/>
                    <a:pt x="4670721" y="1477644"/>
                  </a:cubicBezTo>
                  <a:cubicBezTo>
                    <a:pt x="4700172" y="1517414"/>
                    <a:pt x="4725864" y="1559538"/>
                    <a:pt x="4752378" y="1601187"/>
                  </a:cubicBezTo>
                  <a:lnTo>
                    <a:pt x="4772168" y="1632456"/>
                  </a:lnTo>
                  <a:lnTo>
                    <a:pt x="4782117" y="1648104"/>
                  </a:lnTo>
                  <a:lnTo>
                    <a:pt x="4791381" y="1664150"/>
                  </a:lnTo>
                  <a:lnTo>
                    <a:pt x="4828190" y="1728379"/>
                  </a:lnTo>
                  <a:cubicBezTo>
                    <a:pt x="4840266" y="1749930"/>
                    <a:pt x="4853470" y="1770740"/>
                    <a:pt x="4864832" y="1792796"/>
                  </a:cubicBezTo>
                  <a:lnTo>
                    <a:pt x="4899201" y="1858342"/>
                  </a:lnTo>
                  <a:cubicBezTo>
                    <a:pt x="4910484" y="1880260"/>
                    <a:pt x="4922532" y="1901920"/>
                    <a:pt x="4933266" y="1924155"/>
                  </a:cubicBezTo>
                  <a:lnTo>
                    <a:pt x="4964403" y="1991384"/>
                  </a:lnTo>
                  <a:cubicBezTo>
                    <a:pt x="4974618" y="2013829"/>
                    <a:pt x="4985323" y="2036171"/>
                    <a:pt x="4995019" y="2058823"/>
                  </a:cubicBezTo>
                  <a:lnTo>
                    <a:pt x="5021999" y="2127723"/>
                  </a:lnTo>
                  <a:lnTo>
                    <a:pt x="5048321" y="2196908"/>
                  </a:lnTo>
                  <a:lnTo>
                    <a:pt x="5070546" y="2267547"/>
                  </a:lnTo>
                  <a:cubicBezTo>
                    <a:pt x="5078054" y="2291004"/>
                    <a:pt x="5085044" y="2314670"/>
                    <a:pt x="5092171" y="2338256"/>
                  </a:cubicBezTo>
                  <a:cubicBezTo>
                    <a:pt x="5098670" y="2362023"/>
                    <a:pt x="5104296" y="2386019"/>
                    <a:pt x="5110305" y="2409886"/>
                  </a:cubicBezTo>
                  <a:cubicBezTo>
                    <a:pt x="5158097" y="2600976"/>
                    <a:pt x="5182068" y="2797044"/>
                    <a:pt x="5186393" y="2992022"/>
                  </a:cubicBezTo>
                  <a:cubicBezTo>
                    <a:pt x="5191013" y="3187195"/>
                    <a:pt x="5175397" y="3380886"/>
                    <a:pt x="5149045" y="3571816"/>
                  </a:cubicBezTo>
                  <a:cubicBezTo>
                    <a:pt x="5141154" y="3619431"/>
                    <a:pt x="5133539" y="3666889"/>
                    <a:pt x="5126572" y="3714520"/>
                  </a:cubicBezTo>
                  <a:cubicBezTo>
                    <a:pt x="5117276" y="3761759"/>
                    <a:pt x="5107793" y="3808831"/>
                    <a:pt x="5099067" y="3856108"/>
                  </a:cubicBezTo>
                  <a:lnTo>
                    <a:pt x="5095699" y="3873868"/>
                  </a:lnTo>
                  <a:lnTo>
                    <a:pt x="5091573" y="3891426"/>
                  </a:lnTo>
                  <a:lnTo>
                    <a:pt x="5083324" y="3926541"/>
                  </a:lnTo>
                  <a:lnTo>
                    <a:pt x="5067256" y="3996889"/>
                  </a:lnTo>
                  <a:cubicBezTo>
                    <a:pt x="5064451" y="4008657"/>
                    <a:pt x="5062244" y="4020353"/>
                    <a:pt x="5059194" y="4032171"/>
                  </a:cubicBezTo>
                  <a:lnTo>
                    <a:pt x="5049522" y="4067833"/>
                  </a:lnTo>
                  <a:lnTo>
                    <a:pt x="5040067" y="4103553"/>
                  </a:lnTo>
                  <a:cubicBezTo>
                    <a:pt x="5036554" y="4115363"/>
                    <a:pt x="5032689" y="4127194"/>
                    <a:pt x="5028960" y="4138946"/>
                  </a:cubicBezTo>
                  <a:cubicBezTo>
                    <a:pt x="4999693" y="4233462"/>
                    <a:pt x="4962869" y="4326764"/>
                    <a:pt x="4917351" y="4417041"/>
                  </a:cubicBezTo>
                  <a:cubicBezTo>
                    <a:pt x="4871860" y="4507209"/>
                    <a:pt x="4817597" y="4594215"/>
                    <a:pt x="4756163" y="4676402"/>
                  </a:cubicBezTo>
                  <a:cubicBezTo>
                    <a:pt x="4632803" y="4840875"/>
                    <a:pt x="4480597" y="4982783"/>
                    <a:pt x="4322493" y="5105604"/>
                  </a:cubicBezTo>
                  <a:cubicBezTo>
                    <a:pt x="4163928" y="5228420"/>
                    <a:pt x="3999564" y="5332640"/>
                    <a:pt x="3840510" y="5429590"/>
                  </a:cubicBezTo>
                  <a:cubicBezTo>
                    <a:pt x="3760954" y="5478172"/>
                    <a:pt x="3682353" y="5524924"/>
                    <a:pt x="3606447" y="5572862"/>
                  </a:cubicBezTo>
                  <a:lnTo>
                    <a:pt x="3488814" y="5647178"/>
                  </a:lnTo>
                  <a:cubicBezTo>
                    <a:pt x="3448270" y="5672597"/>
                    <a:pt x="3407323" y="5697792"/>
                    <a:pt x="3365864" y="5722735"/>
                  </a:cubicBezTo>
                  <a:cubicBezTo>
                    <a:pt x="3200163" y="5822424"/>
                    <a:pt x="3026125" y="5917328"/>
                    <a:pt x="2839486" y="5999120"/>
                  </a:cubicBezTo>
                  <a:cubicBezTo>
                    <a:pt x="2653201" y="6080891"/>
                    <a:pt x="2453560" y="6149344"/>
                    <a:pt x="2242423" y="6192346"/>
                  </a:cubicBezTo>
                  <a:cubicBezTo>
                    <a:pt x="2031719" y="6235463"/>
                    <a:pt x="1808952" y="6251353"/>
                    <a:pt x="1589380" y="6230657"/>
                  </a:cubicBezTo>
                  <a:lnTo>
                    <a:pt x="1548244" y="6226706"/>
                  </a:lnTo>
                  <a:cubicBezTo>
                    <a:pt x="1534528" y="6225117"/>
                    <a:pt x="1520898" y="6223203"/>
                    <a:pt x="1507348" y="6221428"/>
                  </a:cubicBezTo>
                  <a:lnTo>
                    <a:pt x="1466401" y="6215904"/>
                  </a:lnTo>
                  <a:cubicBezTo>
                    <a:pt x="1452772" y="6213991"/>
                    <a:pt x="1439316" y="6211428"/>
                    <a:pt x="1425773" y="6209191"/>
                  </a:cubicBezTo>
                  <a:cubicBezTo>
                    <a:pt x="1398775" y="6204391"/>
                    <a:pt x="1371610" y="6199779"/>
                    <a:pt x="1344960" y="6193681"/>
                  </a:cubicBezTo>
                  <a:cubicBezTo>
                    <a:pt x="1318251" y="6187799"/>
                    <a:pt x="1291260" y="6182538"/>
                    <a:pt x="1265007" y="6175388"/>
                  </a:cubicBezTo>
                  <a:lnTo>
                    <a:pt x="1225415" y="6165243"/>
                  </a:lnTo>
                  <a:cubicBezTo>
                    <a:pt x="1212163" y="6161924"/>
                    <a:pt x="1198939" y="6158496"/>
                    <a:pt x="1186567" y="6154486"/>
                  </a:cubicBezTo>
                  <a:lnTo>
                    <a:pt x="1111158" y="6130918"/>
                  </a:lnTo>
                  <a:lnTo>
                    <a:pt x="1035915" y="6107163"/>
                  </a:lnTo>
                  <a:cubicBezTo>
                    <a:pt x="1010846" y="6099055"/>
                    <a:pt x="986357" y="6088784"/>
                    <a:pt x="961579" y="6079594"/>
                  </a:cubicBezTo>
                  <a:cubicBezTo>
                    <a:pt x="763709" y="6005594"/>
                    <a:pt x="572401" y="5909703"/>
                    <a:pt x="395297" y="5792812"/>
                  </a:cubicBezTo>
                  <a:lnTo>
                    <a:pt x="265239" y="5701511"/>
                  </a:lnTo>
                  <a:cubicBezTo>
                    <a:pt x="254227" y="5694155"/>
                    <a:pt x="244103" y="5685646"/>
                    <a:pt x="233756" y="5677542"/>
                  </a:cubicBezTo>
                  <a:lnTo>
                    <a:pt x="202800" y="5652902"/>
                  </a:lnTo>
                  <a:lnTo>
                    <a:pt x="140918" y="5603515"/>
                  </a:lnTo>
                  <a:cubicBezTo>
                    <a:pt x="130598" y="5595302"/>
                    <a:pt x="120280" y="5587089"/>
                    <a:pt x="110625" y="5578127"/>
                  </a:cubicBezTo>
                  <a:cubicBezTo>
                    <a:pt x="105647" y="5573779"/>
                    <a:pt x="100444" y="5569834"/>
                    <a:pt x="95631" y="5565299"/>
                  </a:cubicBezTo>
                  <a:cubicBezTo>
                    <a:pt x="90955" y="5560684"/>
                    <a:pt x="86505" y="5555666"/>
                    <a:pt x="81966" y="5550973"/>
                  </a:cubicBezTo>
                  <a:lnTo>
                    <a:pt x="27991" y="5493272"/>
                  </a:lnTo>
                  <a:cubicBezTo>
                    <a:pt x="19109" y="5483589"/>
                    <a:pt x="9758" y="5474359"/>
                    <a:pt x="1454" y="5464252"/>
                  </a:cubicBezTo>
                  <a:lnTo>
                    <a:pt x="0" y="5462518"/>
                  </a:lnTo>
                  <a:lnTo>
                    <a:pt x="0" y="4720187"/>
                  </a:lnTo>
                  <a:lnTo>
                    <a:pt x="109684" y="4836724"/>
                  </a:lnTo>
                  <a:cubicBezTo>
                    <a:pt x="173316" y="4897375"/>
                    <a:pt x="239447" y="4954160"/>
                    <a:pt x="306959" y="5007200"/>
                  </a:cubicBezTo>
                  <a:lnTo>
                    <a:pt x="358101" y="5046057"/>
                  </a:lnTo>
                  <a:lnTo>
                    <a:pt x="383328" y="5065684"/>
                  </a:lnTo>
                  <a:cubicBezTo>
                    <a:pt x="391637" y="5072316"/>
                    <a:pt x="400805" y="5077902"/>
                    <a:pt x="409503" y="5083942"/>
                  </a:cubicBezTo>
                  <a:lnTo>
                    <a:pt x="461889" y="5119888"/>
                  </a:lnTo>
                  <a:cubicBezTo>
                    <a:pt x="466184" y="5122893"/>
                    <a:pt x="470616" y="5125820"/>
                    <a:pt x="474883" y="5128933"/>
                  </a:cubicBezTo>
                  <a:cubicBezTo>
                    <a:pt x="478982" y="5132235"/>
                    <a:pt x="482476" y="5136069"/>
                    <a:pt x="486410" y="5139557"/>
                  </a:cubicBezTo>
                  <a:cubicBezTo>
                    <a:pt x="494140" y="5146613"/>
                    <a:pt x="502565" y="5152812"/>
                    <a:pt x="510852" y="5159089"/>
                  </a:cubicBezTo>
                  <a:lnTo>
                    <a:pt x="560653" y="5196893"/>
                  </a:lnTo>
                  <a:lnTo>
                    <a:pt x="585485" y="5215834"/>
                  </a:lnTo>
                  <a:cubicBezTo>
                    <a:pt x="593773" y="5222111"/>
                    <a:pt x="601864" y="5228685"/>
                    <a:pt x="610707" y="5234185"/>
                  </a:cubicBezTo>
                  <a:lnTo>
                    <a:pt x="714768" y="5303103"/>
                  </a:lnTo>
                  <a:cubicBezTo>
                    <a:pt x="856162" y="5390603"/>
                    <a:pt x="1008099" y="5459947"/>
                    <a:pt x="1166634" y="5513322"/>
                  </a:cubicBezTo>
                  <a:cubicBezTo>
                    <a:pt x="1186540" y="5519932"/>
                    <a:pt x="1205774" y="5527751"/>
                    <a:pt x="1225991" y="5533632"/>
                  </a:cubicBezTo>
                  <a:lnTo>
                    <a:pt x="1286680" y="5550705"/>
                  </a:lnTo>
                  <a:lnTo>
                    <a:pt x="1347310" y="5567995"/>
                  </a:lnTo>
                  <a:cubicBezTo>
                    <a:pt x="1357469" y="5571180"/>
                    <a:pt x="1367261" y="5573572"/>
                    <a:pt x="1377002" y="5575719"/>
                  </a:cubicBezTo>
                  <a:lnTo>
                    <a:pt x="1406328" y="5582649"/>
                  </a:lnTo>
                  <a:cubicBezTo>
                    <a:pt x="1425825" y="5587757"/>
                    <a:pt x="1445490" y="5590939"/>
                    <a:pt x="1465060" y="5594909"/>
                  </a:cubicBezTo>
                  <a:cubicBezTo>
                    <a:pt x="1484652" y="5599231"/>
                    <a:pt x="1504324" y="5601952"/>
                    <a:pt x="1523881" y="5605105"/>
                  </a:cubicBezTo>
                  <a:cubicBezTo>
                    <a:pt x="1533660" y="5606682"/>
                    <a:pt x="1543460" y="5608613"/>
                    <a:pt x="1553325" y="5609865"/>
                  </a:cubicBezTo>
                  <a:lnTo>
                    <a:pt x="1582813" y="5613593"/>
                  </a:lnTo>
                  <a:lnTo>
                    <a:pt x="1612301" y="5617321"/>
                  </a:lnTo>
                  <a:lnTo>
                    <a:pt x="1641863" y="5619910"/>
                  </a:lnTo>
                  <a:cubicBezTo>
                    <a:pt x="1799348" y="5633940"/>
                    <a:pt x="1957913" y="5625770"/>
                    <a:pt x="2117508" y="5595156"/>
                  </a:cubicBezTo>
                  <a:cubicBezTo>
                    <a:pt x="2277124" y="5564895"/>
                    <a:pt x="2437004" y="5512449"/>
                    <a:pt x="2597368" y="5447381"/>
                  </a:cubicBezTo>
                  <a:cubicBezTo>
                    <a:pt x="2757791" y="5382096"/>
                    <a:pt x="2918855" y="5304464"/>
                    <a:pt x="3082968" y="5223245"/>
                  </a:cubicBezTo>
                  <a:lnTo>
                    <a:pt x="3334855" y="5097383"/>
                  </a:lnTo>
                  <a:cubicBezTo>
                    <a:pt x="3423528" y="5054142"/>
                    <a:pt x="3511773" y="5013798"/>
                    <a:pt x="3599509" y="4976217"/>
                  </a:cubicBezTo>
                  <a:cubicBezTo>
                    <a:pt x="3774960" y="4900701"/>
                    <a:pt x="3948276" y="4837481"/>
                    <a:pt x="4112002" y="4766359"/>
                  </a:cubicBezTo>
                  <a:cubicBezTo>
                    <a:pt x="4193972" y="4730827"/>
                    <a:pt x="4273429" y="4692997"/>
                    <a:pt x="4348983" y="4649833"/>
                  </a:cubicBezTo>
                  <a:cubicBezTo>
                    <a:pt x="4424508" y="4606778"/>
                    <a:pt x="4496050" y="4558250"/>
                    <a:pt x="4560505" y="4501564"/>
                  </a:cubicBezTo>
                  <a:cubicBezTo>
                    <a:pt x="4625198" y="4445289"/>
                    <a:pt x="4682991" y="4381021"/>
                    <a:pt x="4731963" y="4309870"/>
                  </a:cubicBezTo>
                  <a:cubicBezTo>
                    <a:pt x="4781043" y="4238747"/>
                    <a:pt x="4821275" y="4160848"/>
                    <a:pt x="4852344" y="4078640"/>
                  </a:cubicBezTo>
                  <a:lnTo>
                    <a:pt x="4863972" y="4047790"/>
                  </a:lnTo>
                  <a:lnTo>
                    <a:pt x="4874144" y="4016320"/>
                  </a:lnTo>
                  <a:lnTo>
                    <a:pt x="4884127" y="3984682"/>
                  </a:lnTo>
                  <a:cubicBezTo>
                    <a:pt x="4887242" y="3973925"/>
                    <a:pt x="4889981" y="3962835"/>
                    <a:pt x="4892800" y="3951883"/>
                  </a:cubicBezTo>
                  <a:lnTo>
                    <a:pt x="4909526" y="3886001"/>
                  </a:lnTo>
                  <a:lnTo>
                    <a:pt x="4917687" y="3852948"/>
                  </a:lnTo>
                  <a:lnTo>
                    <a:pt x="4921768" y="3836422"/>
                  </a:lnTo>
                  <a:lnTo>
                    <a:pt x="4924845" y="3819742"/>
                  </a:lnTo>
                  <a:cubicBezTo>
                    <a:pt x="4933092" y="3775120"/>
                    <a:pt x="4941231" y="3730469"/>
                    <a:pt x="4948230" y="3685744"/>
                  </a:cubicBezTo>
                  <a:cubicBezTo>
                    <a:pt x="4953579" y="3640694"/>
                    <a:pt x="4958249" y="3595577"/>
                    <a:pt x="4962782" y="3550540"/>
                  </a:cubicBezTo>
                  <a:cubicBezTo>
                    <a:pt x="4976580" y="3369692"/>
                    <a:pt x="4965812" y="3187942"/>
                    <a:pt x="4939468" y="3010249"/>
                  </a:cubicBezTo>
                  <a:cubicBezTo>
                    <a:pt x="4912965" y="2832281"/>
                    <a:pt x="4870237" y="2658196"/>
                    <a:pt x="4816901" y="2488224"/>
                  </a:cubicBezTo>
                  <a:cubicBezTo>
                    <a:pt x="4810197" y="2466954"/>
                    <a:pt x="4803984" y="2445582"/>
                    <a:pt x="4797005" y="2424470"/>
                  </a:cubicBezTo>
                  <a:cubicBezTo>
                    <a:pt x="4789399" y="2403537"/>
                    <a:pt x="4781686" y="2382574"/>
                    <a:pt x="4774433" y="2361620"/>
                  </a:cubicBezTo>
                  <a:lnTo>
                    <a:pt x="4752459" y="2298700"/>
                  </a:lnTo>
                  <a:lnTo>
                    <a:pt x="4728083" y="2236526"/>
                  </a:lnTo>
                  <a:cubicBezTo>
                    <a:pt x="4719957" y="2215802"/>
                    <a:pt x="4712352" y="2194869"/>
                    <a:pt x="4704471" y="2174095"/>
                  </a:cubicBezTo>
                  <a:lnTo>
                    <a:pt x="4678399" y="2112626"/>
                  </a:lnTo>
                  <a:lnTo>
                    <a:pt x="4652601" y="2050999"/>
                  </a:lnTo>
                  <a:cubicBezTo>
                    <a:pt x="4643711" y="2030533"/>
                    <a:pt x="4633616" y="2010672"/>
                    <a:pt x="4624205" y="1990415"/>
                  </a:cubicBezTo>
                  <a:lnTo>
                    <a:pt x="4595398" y="1930069"/>
                  </a:lnTo>
                  <a:cubicBezTo>
                    <a:pt x="4585714" y="1909969"/>
                    <a:pt x="4574413" y="1890713"/>
                    <a:pt x="4563827" y="1870952"/>
                  </a:cubicBezTo>
                  <a:lnTo>
                    <a:pt x="4531433" y="1812311"/>
                  </a:lnTo>
                  <a:lnTo>
                    <a:pt x="4523315" y="1797616"/>
                  </a:lnTo>
                  <a:lnTo>
                    <a:pt x="4514482" y="1783425"/>
                  </a:lnTo>
                  <a:lnTo>
                    <a:pt x="4496845" y="1754936"/>
                  </a:lnTo>
                  <a:lnTo>
                    <a:pt x="4461463" y="1697929"/>
                  </a:lnTo>
                  <a:lnTo>
                    <a:pt x="4452660" y="1683629"/>
                  </a:lnTo>
                  <a:lnTo>
                    <a:pt x="4443141" y="1669834"/>
                  </a:lnTo>
                  <a:lnTo>
                    <a:pt x="4424241" y="1642166"/>
                  </a:lnTo>
                  <a:cubicBezTo>
                    <a:pt x="4399005" y="1605265"/>
                    <a:pt x="4374512" y="1567751"/>
                    <a:pt x="4346886" y="1532412"/>
                  </a:cubicBezTo>
                  <a:cubicBezTo>
                    <a:pt x="4240477" y="1388328"/>
                    <a:pt x="4120362" y="1253437"/>
                    <a:pt x="3985497" y="1134649"/>
                  </a:cubicBezTo>
                  <a:cubicBezTo>
                    <a:pt x="3850799" y="1015675"/>
                    <a:pt x="3702920" y="911715"/>
                    <a:pt x="3545665" y="825877"/>
                  </a:cubicBezTo>
                  <a:lnTo>
                    <a:pt x="3486190" y="794756"/>
                  </a:lnTo>
                  <a:cubicBezTo>
                    <a:pt x="3466181" y="784640"/>
                    <a:pt x="3446893" y="773560"/>
                    <a:pt x="3426182" y="764765"/>
                  </a:cubicBezTo>
                  <a:lnTo>
                    <a:pt x="3365044" y="737255"/>
                  </a:lnTo>
                  <a:lnTo>
                    <a:pt x="3334529" y="723514"/>
                  </a:lnTo>
                  <a:cubicBezTo>
                    <a:pt x="3324394" y="718943"/>
                    <a:pt x="3314287" y="714265"/>
                    <a:pt x="3303733" y="710395"/>
                  </a:cubicBezTo>
                  <a:cubicBezTo>
                    <a:pt x="3262013" y="694346"/>
                    <a:pt x="3220711" y="677599"/>
                    <a:pt x="3179033" y="662259"/>
                  </a:cubicBezTo>
                  <a:lnTo>
                    <a:pt x="3052408" y="620447"/>
                  </a:lnTo>
                  <a:lnTo>
                    <a:pt x="2924325" y="584505"/>
                  </a:lnTo>
                  <a:cubicBezTo>
                    <a:pt x="2903106" y="578471"/>
                    <a:pt x="2881119" y="574434"/>
                    <a:pt x="2859667" y="569266"/>
                  </a:cubicBezTo>
                  <a:lnTo>
                    <a:pt x="2795226" y="554085"/>
                  </a:lnTo>
                  <a:cubicBezTo>
                    <a:pt x="2774078" y="548652"/>
                    <a:pt x="2751709" y="544744"/>
                    <a:pt x="2729702" y="540354"/>
                  </a:cubicBezTo>
                  <a:lnTo>
                    <a:pt x="2663758" y="527322"/>
                  </a:lnTo>
                  <a:lnTo>
                    <a:pt x="2630927" y="520495"/>
                  </a:lnTo>
                  <a:lnTo>
                    <a:pt x="2597965" y="515024"/>
                  </a:lnTo>
                  <a:cubicBezTo>
                    <a:pt x="2575970" y="511449"/>
                    <a:pt x="2554112" y="507795"/>
                    <a:pt x="2532205" y="503895"/>
                  </a:cubicBezTo>
                  <a:cubicBezTo>
                    <a:pt x="2357016" y="475037"/>
                    <a:pt x="2182954" y="456682"/>
                    <a:pt x="2010064" y="452552"/>
                  </a:cubicBezTo>
                  <a:cubicBezTo>
                    <a:pt x="1837255" y="448558"/>
                    <a:pt x="1665388" y="457916"/>
                    <a:pt x="1494552" y="485055"/>
                  </a:cubicBezTo>
                  <a:cubicBezTo>
                    <a:pt x="1452133" y="492816"/>
                    <a:pt x="1409569" y="501117"/>
                    <a:pt x="1366896" y="509389"/>
                  </a:cubicBezTo>
                  <a:cubicBezTo>
                    <a:pt x="1324862" y="520035"/>
                    <a:pt x="1282333" y="529505"/>
                    <a:pt x="1240175" y="541045"/>
                  </a:cubicBezTo>
                  <a:lnTo>
                    <a:pt x="1177438" y="560170"/>
                  </a:lnTo>
                  <a:lnTo>
                    <a:pt x="1145987" y="569826"/>
                  </a:lnTo>
                  <a:lnTo>
                    <a:pt x="1130315" y="574669"/>
                  </a:lnTo>
                  <a:lnTo>
                    <a:pt x="1114873" y="580384"/>
                  </a:lnTo>
                  <a:lnTo>
                    <a:pt x="1052839" y="602943"/>
                  </a:lnTo>
                  <a:cubicBezTo>
                    <a:pt x="1032151" y="610499"/>
                    <a:pt x="1011255" y="617535"/>
                    <a:pt x="991135" y="626866"/>
                  </a:cubicBezTo>
                  <a:lnTo>
                    <a:pt x="930179" y="653191"/>
                  </a:lnTo>
                  <a:cubicBezTo>
                    <a:pt x="909850" y="662002"/>
                    <a:pt x="889443" y="670676"/>
                    <a:pt x="869768" y="680937"/>
                  </a:cubicBezTo>
                  <a:lnTo>
                    <a:pt x="810085" y="710734"/>
                  </a:lnTo>
                  <a:cubicBezTo>
                    <a:pt x="790331" y="720859"/>
                    <a:pt x="770124" y="730514"/>
                    <a:pt x="751220" y="741794"/>
                  </a:cubicBezTo>
                  <a:cubicBezTo>
                    <a:pt x="673929" y="784955"/>
                    <a:pt x="598827" y="830326"/>
                    <a:pt x="532669" y="881688"/>
                  </a:cubicBezTo>
                  <a:cubicBezTo>
                    <a:pt x="464226" y="931625"/>
                    <a:pt x="406969" y="988270"/>
                    <a:pt x="354185" y="1050286"/>
                  </a:cubicBezTo>
                  <a:lnTo>
                    <a:pt x="315980" y="1098125"/>
                  </a:lnTo>
                  <a:lnTo>
                    <a:pt x="280345" y="1149782"/>
                  </a:lnTo>
                  <a:cubicBezTo>
                    <a:pt x="268144" y="1166335"/>
                    <a:pt x="257438" y="1185955"/>
                    <a:pt x="245890" y="1203959"/>
                  </a:cubicBezTo>
                  <a:cubicBezTo>
                    <a:pt x="234552" y="1222481"/>
                    <a:pt x="223171" y="1240298"/>
                    <a:pt x="212162" y="1260184"/>
                  </a:cubicBezTo>
                  <a:cubicBezTo>
                    <a:pt x="168299" y="1337574"/>
                    <a:pt x="125055" y="1419360"/>
                    <a:pt x="80716" y="1502476"/>
                  </a:cubicBezTo>
                  <a:lnTo>
                    <a:pt x="0" y="1648841"/>
                  </a:lnTo>
                  <a:lnTo>
                    <a:pt x="0" y="954863"/>
                  </a:lnTo>
                  <a:lnTo>
                    <a:pt x="43491" y="895513"/>
                  </a:lnTo>
                  <a:cubicBezTo>
                    <a:pt x="59888" y="874984"/>
                    <a:pt x="77014" y="854766"/>
                    <a:pt x="93923" y="834489"/>
                  </a:cubicBezTo>
                  <a:cubicBezTo>
                    <a:pt x="163245" y="754880"/>
                    <a:pt x="240806" y="679565"/>
                    <a:pt x="323465" y="617671"/>
                  </a:cubicBezTo>
                  <a:cubicBezTo>
                    <a:pt x="405002" y="553042"/>
                    <a:pt x="490132" y="499230"/>
                    <a:pt x="574777" y="446794"/>
                  </a:cubicBezTo>
                  <a:cubicBezTo>
                    <a:pt x="595733" y="433050"/>
                    <a:pt x="617442" y="421248"/>
                    <a:pt x="638943" y="408925"/>
                  </a:cubicBezTo>
                  <a:lnTo>
                    <a:pt x="703505" y="371742"/>
                  </a:lnTo>
                  <a:cubicBezTo>
                    <a:pt x="724798" y="358900"/>
                    <a:pt x="747120" y="347842"/>
                    <a:pt x="769262" y="336154"/>
                  </a:cubicBezTo>
                  <a:lnTo>
                    <a:pt x="835552" y="301173"/>
                  </a:lnTo>
                  <a:cubicBezTo>
                    <a:pt x="857427" y="289183"/>
                    <a:pt x="880470" y="278896"/>
                    <a:pt x="902979" y="268004"/>
                  </a:cubicBezTo>
                  <a:lnTo>
                    <a:pt x="971127" y="235607"/>
                  </a:lnTo>
                  <a:lnTo>
                    <a:pt x="988238" y="227556"/>
                  </a:lnTo>
                  <a:lnTo>
                    <a:pt x="1005744" y="220191"/>
                  </a:lnTo>
                  <a:lnTo>
                    <a:pt x="1040729" y="205569"/>
                  </a:lnTo>
                  <a:lnTo>
                    <a:pt x="1110835" y="176248"/>
                  </a:lnTo>
                  <a:cubicBezTo>
                    <a:pt x="1157999" y="157703"/>
                    <a:pt x="1206322" y="141323"/>
                    <a:pt x="1254256" y="123796"/>
                  </a:cubicBezTo>
                  <a:cubicBezTo>
                    <a:pt x="1302938" y="108671"/>
                    <a:pt x="1352074" y="94017"/>
                    <a:pt x="1401310" y="79852"/>
                  </a:cubicBezTo>
                  <a:cubicBezTo>
                    <a:pt x="1599497" y="26774"/>
                    <a:pt x="1806373" y="-329"/>
                    <a:pt x="2011811" y="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06AC5DCC-C3CC-4FD5-AD4E-13A1BE5F7F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297400"/>
              <a:ext cx="5215811" cy="6107388"/>
            </a:xfrm>
            <a:custGeom>
              <a:avLst/>
              <a:gdLst>
                <a:gd name="connsiteX0" fmla="*/ 1869139 w 5215811"/>
                <a:gd name="connsiteY0" fmla="*/ 9 h 6107388"/>
                <a:gd name="connsiteX1" fmla="*/ 2791149 w 5215811"/>
                <a:gd name="connsiteY1" fmla="*/ 130229 h 6107388"/>
                <a:gd name="connsiteX2" fmla="*/ 4760307 w 5215811"/>
                <a:gd name="connsiteY2" fmla="*/ 1608408 h 6107388"/>
                <a:gd name="connsiteX3" fmla="*/ 5108574 w 5215811"/>
                <a:gd name="connsiteY3" fmla="*/ 4050383 h 6107388"/>
                <a:gd name="connsiteX4" fmla="*/ 3434916 w 5215811"/>
                <a:gd name="connsiteY4" fmla="*/ 5503134 h 6107388"/>
                <a:gd name="connsiteX5" fmla="*/ 1137841 w 5215811"/>
                <a:gd name="connsiteY5" fmla="*/ 6033968 h 6107388"/>
                <a:gd name="connsiteX6" fmla="*/ 217555 w 5215811"/>
                <a:gd name="connsiteY6" fmla="*/ 5598945 h 6107388"/>
                <a:gd name="connsiteX7" fmla="*/ 0 w 5215811"/>
                <a:gd name="connsiteY7" fmla="*/ 5419622 h 6107388"/>
                <a:gd name="connsiteX8" fmla="*/ 0 w 5215811"/>
                <a:gd name="connsiteY8" fmla="*/ 4571683 h 6107388"/>
                <a:gd name="connsiteX9" fmla="*/ 18056 w 5215811"/>
                <a:gd name="connsiteY9" fmla="*/ 4599282 h 6107388"/>
                <a:gd name="connsiteX10" fmla="*/ 358324 w 5215811"/>
                <a:gd name="connsiteY10" fmla="*/ 4988154 h 6107388"/>
                <a:gd name="connsiteX11" fmla="*/ 1282741 w 5215811"/>
                <a:gd name="connsiteY11" fmla="*/ 5493193 h 6107388"/>
                <a:gd name="connsiteX12" fmla="*/ 2172794 w 5215811"/>
                <a:gd name="connsiteY12" fmla="*/ 5470630 h 6107388"/>
                <a:gd name="connsiteX13" fmla="*/ 3146893 w 5215811"/>
                <a:gd name="connsiteY13" fmla="*/ 5016296 h 6107388"/>
                <a:gd name="connsiteX14" fmla="*/ 3574114 w 5215811"/>
                <a:gd name="connsiteY14" fmla="*/ 4791124 h 6107388"/>
                <a:gd name="connsiteX15" fmla="*/ 4244948 w 5215811"/>
                <a:gd name="connsiteY15" fmla="*/ 4392664 h 6107388"/>
                <a:gd name="connsiteX16" fmla="*/ 4556385 w 5215811"/>
                <a:gd name="connsiteY16" fmla="*/ 3902656 h 6107388"/>
                <a:gd name="connsiteX17" fmla="*/ 4616354 w 5215811"/>
                <a:gd name="connsiteY17" fmla="*/ 2851680 h 6107388"/>
                <a:gd name="connsiteX18" fmla="*/ 4269266 w 5215811"/>
                <a:gd name="connsiteY18" fmla="*/ 1889625 h 6107388"/>
                <a:gd name="connsiteX19" fmla="*/ 2645976 w 5215811"/>
                <a:gd name="connsiteY19" fmla="*/ 671162 h 6107388"/>
                <a:gd name="connsiteX20" fmla="*/ 1648930 w 5215811"/>
                <a:gd name="connsiteY20" fmla="*/ 573017 h 6107388"/>
                <a:gd name="connsiteX21" fmla="*/ 771768 w 5215811"/>
                <a:gd name="connsiteY21" fmla="*/ 865882 h 6107388"/>
                <a:gd name="connsiteX22" fmla="*/ 433617 w 5215811"/>
                <a:gd name="connsiteY22" fmla="*/ 1119441 h 6107388"/>
                <a:gd name="connsiteX23" fmla="*/ 200571 w 5215811"/>
                <a:gd name="connsiteY23" fmla="*/ 1486480 h 6107388"/>
                <a:gd name="connsiteX24" fmla="*/ 47077 w 5215811"/>
                <a:gd name="connsiteY24" fmla="*/ 1753604 h 6107388"/>
                <a:gd name="connsiteX25" fmla="*/ 0 w 5215811"/>
                <a:gd name="connsiteY25" fmla="*/ 1831655 h 6107388"/>
                <a:gd name="connsiteX26" fmla="*/ 0 w 5215811"/>
                <a:gd name="connsiteY26" fmla="*/ 751112 h 6107388"/>
                <a:gd name="connsiteX27" fmla="*/ 6994 w 5215811"/>
                <a:gd name="connsiteY27" fmla="*/ 742614 h 6107388"/>
                <a:gd name="connsiteX28" fmla="*/ 484047 w 5215811"/>
                <a:gd name="connsiteY28" fmla="*/ 378777 h 6107388"/>
                <a:gd name="connsiteX29" fmla="*/ 1869139 w 5215811"/>
                <a:gd name="connsiteY29" fmla="*/ 9 h 6107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5811" h="6107388">
                  <a:moveTo>
                    <a:pt x="1869139" y="9"/>
                  </a:moveTo>
                  <a:cubicBezTo>
                    <a:pt x="2160924" y="-706"/>
                    <a:pt x="2465752" y="43039"/>
                    <a:pt x="2791149" y="130229"/>
                  </a:cubicBezTo>
                  <a:cubicBezTo>
                    <a:pt x="3651198" y="360678"/>
                    <a:pt x="4339884" y="907924"/>
                    <a:pt x="4760307" y="1608408"/>
                  </a:cubicBezTo>
                  <a:cubicBezTo>
                    <a:pt x="5188180" y="2321320"/>
                    <a:pt x="5338357" y="3192822"/>
                    <a:pt x="5108574" y="4050383"/>
                  </a:cubicBezTo>
                  <a:cubicBezTo>
                    <a:pt x="4880820" y="4900373"/>
                    <a:pt x="4152841" y="5098512"/>
                    <a:pt x="3434916" y="5503134"/>
                  </a:cubicBezTo>
                  <a:cubicBezTo>
                    <a:pt x="2717099" y="5907783"/>
                    <a:pt x="2005568" y="6266474"/>
                    <a:pt x="1137841" y="6033968"/>
                  </a:cubicBezTo>
                  <a:cubicBezTo>
                    <a:pt x="783079" y="5938910"/>
                    <a:pt x="479573" y="5790114"/>
                    <a:pt x="217555" y="5598945"/>
                  </a:cubicBezTo>
                  <a:lnTo>
                    <a:pt x="0" y="5419622"/>
                  </a:lnTo>
                  <a:lnTo>
                    <a:pt x="0" y="4571683"/>
                  </a:lnTo>
                  <a:lnTo>
                    <a:pt x="18056" y="4599282"/>
                  </a:lnTo>
                  <a:cubicBezTo>
                    <a:pt x="124071" y="4746782"/>
                    <a:pt x="237002" y="4875718"/>
                    <a:pt x="358324" y="4988154"/>
                  </a:cubicBezTo>
                  <a:cubicBezTo>
                    <a:pt x="621323" y="5231809"/>
                    <a:pt x="923667" y="5396979"/>
                    <a:pt x="1282741" y="5493193"/>
                  </a:cubicBezTo>
                  <a:cubicBezTo>
                    <a:pt x="1573894" y="5571207"/>
                    <a:pt x="1856732" y="5563878"/>
                    <a:pt x="2172794" y="5470630"/>
                  </a:cubicBezTo>
                  <a:cubicBezTo>
                    <a:pt x="2498985" y="5374183"/>
                    <a:pt x="2832844" y="5193315"/>
                    <a:pt x="3146893" y="5016296"/>
                  </a:cubicBezTo>
                  <a:cubicBezTo>
                    <a:pt x="3293538" y="4933641"/>
                    <a:pt x="3436182" y="4861160"/>
                    <a:pt x="3574114" y="4791124"/>
                  </a:cubicBezTo>
                  <a:cubicBezTo>
                    <a:pt x="3841238" y="4655550"/>
                    <a:pt x="4071901" y="4538375"/>
                    <a:pt x="4244948" y="4392664"/>
                  </a:cubicBezTo>
                  <a:cubicBezTo>
                    <a:pt x="4405844" y="4257259"/>
                    <a:pt x="4501845" y="4106204"/>
                    <a:pt x="4556385" y="3902656"/>
                  </a:cubicBezTo>
                  <a:cubicBezTo>
                    <a:pt x="4649063" y="3556776"/>
                    <a:pt x="4669271" y="3203187"/>
                    <a:pt x="4616354" y="2851680"/>
                  </a:cubicBezTo>
                  <a:cubicBezTo>
                    <a:pt x="4565198" y="2511774"/>
                    <a:pt x="4448474" y="2188147"/>
                    <a:pt x="4269266" y="1889625"/>
                  </a:cubicBezTo>
                  <a:cubicBezTo>
                    <a:pt x="3907781" y="1287586"/>
                    <a:pt x="3331245" y="854780"/>
                    <a:pt x="2645976" y="671162"/>
                  </a:cubicBezTo>
                  <a:cubicBezTo>
                    <a:pt x="2278249" y="572630"/>
                    <a:pt x="1952074" y="540526"/>
                    <a:pt x="1648930" y="573017"/>
                  </a:cubicBezTo>
                  <a:cubicBezTo>
                    <a:pt x="1351746" y="604901"/>
                    <a:pt x="1064785" y="700731"/>
                    <a:pt x="771768" y="865882"/>
                  </a:cubicBezTo>
                  <a:cubicBezTo>
                    <a:pt x="568061" y="980657"/>
                    <a:pt x="486465" y="1058486"/>
                    <a:pt x="433617" y="1119441"/>
                  </a:cubicBezTo>
                  <a:cubicBezTo>
                    <a:pt x="358307" y="1206256"/>
                    <a:pt x="292149" y="1323808"/>
                    <a:pt x="200571" y="1486480"/>
                  </a:cubicBezTo>
                  <a:cubicBezTo>
                    <a:pt x="156644" y="1564432"/>
                    <a:pt x="106654" y="1653214"/>
                    <a:pt x="47077" y="1753604"/>
                  </a:cubicBezTo>
                  <a:lnTo>
                    <a:pt x="0" y="1831655"/>
                  </a:lnTo>
                  <a:lnTo>
                    <a:pt x="0" y="751112"/>
                  </a:lnTo>
                  <a:lnTo>
                    <a:pt x="6994" y="742614"/>
                  </a:lnTo>
                  <a:cubicBezTo>
                    <a:pt x="117721" y="617683"/>
                    <a:pt x="259696" y="505222"/>
                    <a:pt x="484047" y="378777"/>
                  </a:cubicBezTo>
                  <a:cubicBezTo>
                    <a:pt x="932751" y="125890"/>
                    <a:pt x="1382831" y="1200"/>
                    <a:pt x="1869139" y="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4BBCC2F4-EFA7-4AF4-B538-AC4022D90F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319367"/>
              <a:ext cx="5217956" cy="6100079"/>
            </a:xfrm>
            <a:custGeom>
              <a:avLst/>
              <a:gdLst>
                <a:gd name="connsiteX0" fmla="*/ 1951393 w 5217956"/>
                <a:gd name="connsiteY0" fmla="*/ 82 h 6100079"/>
                <a:gd name="connsiteX1" fmla="*/ 2855177 w 5217956"/>
                <a:gd name="connsiteY1" fmla="*/ 125419 h 6100079"/>
                <a:gd name="connsiteX2" fmla="*/ 4779341 w 5217956"/>
                <a:gd name="connsiteY2" fmla="*/ 1591542 h 6100079"/>
                <a:gd name="connsiteX3" fmla="*/ 5108573 w 5217956"/>
                <a:gd name="connsiteY3" fmla="*/ 4028416 h 6100079"/>
                <a:gd name="connsiteX4" fmla="*/ 3459358 w 5217956"/>
                <a:gd name="connsiteY4" fmla="*/ 5487716 h 6100079"/>
                <a:gd name="connsiteX5" fmla="*/ 1203274 w 5217956"/>
                <a:gd name="connsiteY5" fmla="*/ 6029534 h 6100079"/>
                <a:gd name="connsiteX6" fmla="*/ 59920 w 5217956"/>
                <a:gd name="connsiteY6" fmla="*/ 5396467 h 6100079"/>
                <a:gd name="connsiteX7" fmla="*/ 0 w 5217956"/>
                <a:gd name="connsiteY7" fmla="*/ 5333382 h 6100079"/>
                <a:gd name="connsiteX8" fmla="*/ 0 w 5217956"/>
                <a:gd name="connsiteY8" fmla="*/ 4205833 h 6100079"/>
                <a:gd name="connsiteX9" fmla="*/ 58036 w 5217956"/>
                <a:gd name="connsiteY9" fmla="*/ 4310048 h 6100079"/>
                <a:gd name="connsiteX10" fmla="*/ 520779 w 5217956"/>
                <a:gd name="connsiteY10" fmla="*/ 4907591 h 6100079"/>
                <a:gd name="connsiteX11" fmla="*/ 1377154 w 5217956"/>
                <a:gd name="connsiteY11" fmla="*/ 5380604 h 6100079"/>
                <a:gd name="connsiteX12" fmla="*/ 3123340 w 5217956"/>
                <a:gd name="connsiteY12" fmla="*/ 4905715 h 6100079"/>
                <a:gd name="connsiteX13" fmla="*/ 3547863 w 5217956"/>
                <a:gd name="connsiteY13" fmla="*/ 4676342 h 6100079"/>
                <a:gd name="connsiteX14" fmla="*/ 4186753 w 5217956"/>
                <a:gd name="connsiteY14" fmla="*/ 4289376 h 6100079"/>
                <a:gd name="connsiteX15" fmla="*/ 4459565 w 5217956"/>
                <a:gd name="connsiteY15" fmla="*/ 3854399 h 6100079"/>
                <a:gd name="connsiteX16" fmla="*/ 4521015 w 5217956"/>
                <a:gd name="connsiteY16" fmla="*/ 2849377 h 6100079"/>
                <a:gd name="connsiteX17" fmla="*/ 4199723 w 5217956"/>
                <a:gd name="connsiteY17" fmla="*/ 1931213 h 6100079"/>
                <a:gd name="connsiteX18" fmla="*/ 2681217 w 5217956"/>
                <a:gd name="connsiteY18" fmla="*/ 774211 h 6100079"/>
                <a:gd name="connsiteX19" fmla="*/ 926547 w 5217956"/>
                <a:gd name="connsiteY19" fmla="*/ 967112 h 6100079"/>
                <a:gd name="connsiteX20" fmla="*/ 622677 w 5217956"/>
                <a:gd name="connsiteY20" fmla="*/ 1197863 h 6100079"/>
                <a:gd name="connsiteX21" fmla="*/ 404892 w 5217956"/>
                <a:gd name="connsiteY21" fmla="*/ 1547314 h 6100079"/>
                <a:gd name="connsiteX22" fmla="*/ 40135 w 5217956"/>
                <a:gd name="connsiteY22" fmla="*/ 2159090 h 6100079"/>
                <a:gd name="connsiteX23" fmla="*/ 0 w 5217956"/>
                <a:gd name="connsiteY23" fmla="*/ 2219367 h 6100079"/>
                <a:gd name="connsiteX24" fmla="*/ 0 w 5217956"/>
                <a:gd name="connsiteY24" fmla="*/ 915659 h 6100079"/>
                <a:gd name="connsiteX25" fmla="*/ 58609 w 5217956"/>
                <a:gd name="connsiteY25" fmla="*/ 828051 h 6100079"/>
                <a:gd name="connsiteX26" fmla="*/ 590688 w 5217956"/>
                <a:gd name="connsiteY26" fmla="*/ 385385 h 6100079"/>
                <a:gd name="connsiteX27" fmla="*/ 1951393 w 5217956"/>
                <a:gd name="connsiteY27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217956" h="6100079">
                  <a:moveTo>
                    <a:pt x="1951393" y="82"/>
                  </a:moveTo>
                  <a:cubicBezTo>
                    <a:pt x="2237631" y="-2119"/>
                    <a:pt x="2536431" y="40011"/>
                    <a:pt x="2855177" y="125419"/>
                  </a:cubicBezTo>
                  <a:cubicBezTo>
                    <a:pt x="3697704" y="351173"/>
                    <a:pt x="4370490" y="894159"/>
                    <a:pt x="4779341" y="1591542"/>
                  </a:cubicBezTo>
                  <a:cubicBezTo>
                    <a:pt x="5195534" y="2301324"/>
                    <a:pt x="5338356" y="3170855"/>
                    <a:pt x="5108573" y="4028416"/>
                  </a:cubicBezTo>
                  <a:cubicBezTo>
                    <a:pt x="4880819" y="4878406"/>
                    <a:pt x="4165603" y="5079965"/>
                    <a:pt x="3459358" y="5487716"/>
                  </a:cubicBezTo>
                  <a:cubicBezTo>
                    <a:pt x="2753114" y="5895466"/>
                    <a:pt x="2053264" y="6257288"/>
                    <a:pt x="1203274" y="6029534"/>
                  </a:cubicBezTo>
                  <a:cubicBezTo>
                    <a:pt x="739884" y="5905369"/>
                    <a:pt x="366399" y="5685345"/>
                    <a:pt x="59920" y="5396467"/>
                  </a:cubicBezTo>
                  <a:lnTo>
                    <a:pt x="0" y="5333382"/>
                  </a:lnTo>
                  <a:lnTo>
                    <a:pt x="0" y="4205833"/>
                  </a:lnTo>
                  <a:lnTo>
                    <a:pt x="58036" y="4310048"/>
                  </a:lnTo>
                  <a:cubicBezTo>
                    <a:pt x="197935" y="4550245"/>
                    <a:pt x="350594" y="4747142"/>
                    <a:pt x="520779" y="4907591"/>
                  </a:cubicBezTo>
                  <a:cubicBezTo>
                    <a:pt x="763600" y="5136565"/>
                    <a:pt x="1043821" y="5291288"/>
                    <a:pt x="1377154" y="5380604"/>
                  </a:cubicBezTo>
                  <a:cubicBezTo>
                    <a:pt x="1963029" y="5537589"/>
                    <a:pt x="2470519" y="5282804"/>
                    <a:pt x="3123340" y="4905715"/>
                  </a:cubicBezTo>
                  <a:cubicBezTo>
                    <a:pt x="3269800" y="4821157"/>
                    <a:pt x="3411134" y="4747512"/>
                    <a:pt x="3547863" y="4676342"/>
                  </a:cubicBezTo>
                  <a:cubicBezTo>
                    <a:pt x="3804497" y="4542710"/>
                    <a:pt x="4026085" y="4427393"/>
                    <a:pt x="4186753" y="4289376"/>
                  </a:cubicBezTo>
                  <a:cubicBezTo>
                    <a:pt x="4329009" y="4167293"/>
                    <a:pt x="4410589" y="4037181"/>
                    <a:pt x="4459565" y="3854399"/>
                  </a:cubicBezTo>
                  <a:cubicBezTo>
                    <a:pt x="4548302" y="3523229"/>
                    <a:pt x="4568981" y="3185183"/>
                    <a:pt x="4521015" y="2849377"/>
                  </a:cubicBezTo>
                  <a:cubicBezTo>
                    <a:pt x="4474709" y="2524680"/>
                    <a:pt x="4366564" y="2215756"/>
                    <a:pt x="4199723" y="1931213"/>
                  </a:cubicBezTo>
                  <a:cubicBezTo>
                    <a:pt x="3863270" y="1357325"/>
                    <a:pt x="3323982" y="946439"/>
                    <a:pt x="2681217" y="774211"/>
                  </a:cubicBezTo>
                  <a:cubicBezTo>
                    <a:pt x="2001139" y="591984"/>
                    <a:pt x="1476322" y="649699"/>
                    <a:pt x="926547" y="967112"/>
                  </a:cubicBezTo>
                  <a:cubicBezTo>
                    <a:pt x="740730" y="1074393"/>
                    <a:pt x="668642" y="1143989"/>
                    <a:pt x="622677" y="1197863"/>
                  </a:cubicBezTo>
                  <a:cubicBezTo>
                    <a:pt x="555599" y="1276450"/>
                    <a:pt x="492360" y="1390031"/>
                    <a:pt x="404892" y="1547314"/>
                  </a:cubicBezTo>
                  <a:cubicBezTo>
                    <a:pt x="317047" y="1705133"/>
                    <a:pt x="204816" y="1906756"/>
                    <a:pt x="40135" y="2159090"/>
                  </a:cubicBezTo>
                  <a:lnTo>
                    <a:pt x="0" y="2219367"/>
                  </a:lnTo>
                  <a:lnTo>
                    <a:pt x="0" y="915659"/>
                  </a:lnTo>
                  <a:lnTo>
                    <a:pt x="58609" y="828051"/>
                  </a:lnTo>
                  <a:cubicBezTo>
                    <a:pt x="177453" y="670481"/>
                    <a:pt x="325846" y="538291"/>
                    <a:pt x="590688" y="385385"/>
                  </a:cubicBezTo>
                  <a:cubicBezTo>
                    <a:pt x="1032158" y="130559"/>
                    <a:pt x="1474329" y="3750"/>
                    <a:pt x="1951393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A9D1364-B6A3-44CB-9FBA-C528F0CE90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319367"/>
              <a:ext cx="5217957" cy="6100079"/>
            </a:xfrm>
            <a:custGeom>
              <a:avLst/>
              <a:gdLst>
                <a:gd name="connsiteX0" fmla="*/ 1951394 w 5217957"/>
                <a:gd name="connsiteY0" fmla="*/ 82 h 6100079"/>
                <a:gd name="connsiteX1" fmla="*/ 2855178 w 5217957"/>
                <a:gd name="connsiteY1" fmla="*/ 125419 h 6100079"/>
                <a:gd name="connsiteX2" fmla="*/ 4779341 w 5217957"/>
                <a:gd name="connsiteY2" fmla="*/ 1591542 h 6100079"/>
                <a:gd name="connsiteX3" fmla="*/ 5108574 w 5217957"/>
                <a:gd name="connsiteY3" fmla="*/ 4028416 h 6100079"/>
                <a:gd name="connsiteX4" fmla="*/ 3459359 w 5217957"/>
                <a:gd name="connsiteY4" fmla="*/ 5487716 h 6100079"/>
                <a:gd name="connsiteX5" fmla="*/ 1203275 w 5217957"/>
                <a:gd name="connsiteY5" fmla="*/ 6029534 h 6100079"/>
                <a:gd name="connsiteX6" fmla="*/ 59921 w 5217957"/>
                <a:gd name="connsiteY6" fmla="*/ 5396467 h 6100079"/>
                <a:gd name="connsiteX7" fmla="*/ 0 w 5217957"/>
                <a:gd name="connsiteY7" fmla="*/ 5333381 h 6100079"/>
                <a:gd name="connsiteX8" fmla="*/ 0 w 5217957"/>
                <a:gd name="connsiteY8" fmla="*/ 4427327 h 6100079"/>
                <a:gd name="connsiteX9" fmla="*/ 112056 w 5217957"/>
                <a:gd name="connsiteY9" fmla="*/ 4602502 h 6100079"/>
                <a:gd name="connsiteX10" fmla="*/ 443875 w 5217957"/>
                <a:gd name="connsiteY10" fmla="*/ 4989110 h 6100079"/>
                <a:gd name="connsiteX11" fmla="*/ 1348175 w 5217957"/>
                <a:gd name="connsiteY11" fmla="*/ 5488759 h 6100079"/>
                <a:gd name="connsiteX12" fmla="*/ 2221463 w 5217957"/>
                <a:gd name="connsiteY12" fmla="*/ 5461704 h 6100079"/>
                <a:gd name="connsiteX13" fmla="*/ 3179339 w 5217957"/>
                <a:gd name="connsiteY13" fmla="*/ 5003023 h 6100079"/>
                <a:gd name="connsiteX14" fmla="*/ 3599638 w 5217957"/>
                <a:gd name="connsiteY14" fmla="*/ 4775996 h 6100079"/>
                <a:gd name="connsiteX15" fmla="*/ 4259765 w 5217957"/>
                <a:gd name="connsiteY15" fmla="*/ 4374667 h 6100079"/>
                <a:gd name="connsiteX16" fmla="*/ 4567742 w 5217957"/>
                <a:gd name="connsiteY16" fmla="*/ 3883732 h 6100079"/>
                <a:gd name="connsiteX17" fmla="*/ 4631929 w 5217957"/>
                <a:gd name="connsiteY17" fmla="*/ 2833886 h 6100079"/>
                <a:gd name="connsiteX18" fmla="*/ 4296412 w 5217957"/>
                <a:gd name="connsiteY18" fmla="*/ 1874932 h 6100079"/>
                <a:gd name="connsiteX19" fmla="*/ 2710219 w 5217957"/>
                <a:gd name="connsiteY19" fmla="*/ 666410 h 6100079"/>
                <a:gd name="connsiteX20" fmla="*/ 1732642 w 5217957"/>
                <a:gd name="connsiteY20" fmla="*/ 573480 h 6100079"/>
                <a:gd name="connsiteX21" fmla="*/ 870621 w 5217957"/>
                <a:gd name="connsiteY21" fmla="*/ 870402 h 6100079"/>
                <a:gd name="connsiteX22" fmla="*/ 537555 w 5217957"/>
                <a:gd name="connsiteY22" fmla="*/ 1125324 h 6100079"/>
                <a:gd name="connsiteX23" fmla="*/ 306995 w 5217957"/>
                <a:gd name="connsiteY23" fmla="*/ 1493030 h 6100079"/>
                <a:gd name="connsiteX24" fmla="*/ 23579 w 5217957"/>
                <a:gd name="connsiteY24" fmla="*/ 1977465 h 6100079"/>
                <a:gd name="connsiteX25" fmla="*/ 0 w 5217957"/>
                <a:gd name="connsiteY25" fmla="*/ 2014291 h 6100079"/>
                <a:gd name="connsiteX26" fmla="*/ 0 w 5217957"/>
                <a:gd name="connsiteY26" fmla="*/ 915660 h 6100079"/>
                <a:gd name="connsiteX27" fmla="*/ 58609 w 5217957"/>
                <a:gd name="connsiteY27" fmla="*/ 828051 h 6100079"/>
                <a:gd name="connsiteX28" fmla="*/ 590689 w 5217957"/>
                <a:gd name="connsiteY28" fmla="*/ 385385 h 6100079"/>
                <a:gd name="connsiteX29" fmla="*/ 1951394 w 5217957"/>
                <a:gd name="connsiteY29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7957" h="6100079">
                  <a:moveTo>
                    <a:pt x="1951394" y="82"/>
                  </a:moveTo>
                  <a:cubicBezTo>
                    <a:pt x="2237632" y="-2119"/>
                    <a:pt x="2536431" y="40011"/>
                    <a:pt x="2855178" y="125419"/>
                  </a:cubicBezTo>
                  <a:cubicBezTo>
                    <a:pt x="3697704" y="351173"/>
                    <a:pt x="4370491" y="894159"/>
                    <a:pt x="4779341" y="1591542"/>
                  </a:cubicBezTo>
                  <a:cubicBezTo>
                    <a:pt x="5195535" y="2301324"/>
                    <a:pt x="5338357" y="3170855"/>
                    <a:pt x="5108574" y="4028416"/>
                  </a:cubicBezTo>
                  <a:cubicBezTo>
                    <a:pt x="4880820" y="4878406"/>
                    <a:pt x="4165604" y="5079965"/>
                    <a:pt x="3459359" y="5487716"/>
                  </a:cubicBezTo>
                  <a:cubicBezTo>
                    <a:pt x="2753115" y="5895466"/>
                    <a:pt x="2053265" y="6257288"/>
                    <a:pt x="1203275" y="6029534"/>
                  </a:cubicBezTo>
                  <a:cubicBezTo>
                    <a:pt x="739885" y="5905369"/>
                    <a:pt x="366400" y="5685345"/>
                    <a:pt x="59921" y="5396467"/>
                  </a:cubicBezTo>
                  <a:lnTo>
                    <a:pt x="0" y="5333381"/>
                  </a:lnTo>
                  <a:lnTo>
                    <a:pt x="0" y="4427327"/>
                  </a:lnTo>
                  <a:lnTo>
                    <a:pt x="112056" y="4602502"/>
                  </a:lnTo>
                  <a:cubicBezTo>
                    <a:pt x="215300" y="4749260"/>
                    <a:pt x="325419" y="4877443"/>
                    <a:pt x="443875" y="4989110"/>
                  </a:cubicBezTo>
                  <a:cubicBezTo>
                    <a:pt x="700709" y="5231113"/>
                    <a:pt x="996455" y="5394516"/>
                    <a:pt x="1348175" y="5488759"/>
                  </a:cubicBezTo>
                  <a:cubicBezTo>
                    <a:pt x="1633379" y="5565179"/>
                    <a:pt x="1910917" y="5556430"/>
                    <a:pt x="2221463" y="5461704"/>
                  </a:cubicBezTo>
                  <a:cubicBezTo>
                    <a:pt x="2541923" y="5363721"/>
                    <a:pt x="2870374" y="5181404"/>
                    <a:pt x="3179339" y="5003023"/>
                  </a:cubicBezTo>
                  <a:cubicBezTo>
                    <a:pt x="3323713" y="4919760"/>
                    <a:pt x="3463978" y="4846641"/>
                    <a:pt x="3599638" y="4775996"/>
                  </a:cubicBezTo>
                  <a:cubicBezTo>
                    <a:pt x="3862436" y="4639263"/>
                    <a:pt x="4089314" y="4521074"/>
                    <a:pt x="4259765" y="4374667"/>
                  </a:cubicBezTo>
                  <a:cubicBezTo>
                    <a:pt x="4418282" y="4238625"/>
                    <a:pt x="4513201" y="4087280"/>
                    <a:pt x="4567742" y="3883732"/>
                  </a:cubicBezTo>
                  <a:cubicBezTo>
                    <a:pt x="4660420" y="3537853"/>
                    <a:pt x="4682033" y="3184640"/>
                    <a:pt x="4631929" y="2833886"/>
                  </a:cubicBezTo>
                  <a:cubicBezTo>
                    <a:pt x="4583584" y="2494734"/>
                    <a:pt x="4470646" y="2172121"/>
                    <a:pt x="4296412" y="1874932"/>
                  </a:cubicBezTo>
                  <a:cubicBezTo>
                    <a:pt x="3944879" y="1275559"/>
                    <a:pt x="3381537" y="846289"/>
                    <a:pt x="2710219" y="666410"/>
                  </a:cubicBezTo>
                  <a:cubicBezTo>
                    <a:pt x="2349955" y="569877"/>
                    <a:pt x="2030161" y="539483"/>
                    <a:pt x="1732642" y="573480"/>
                  </a:cubicBezTo>
                  <a:cubicBezTo>
                    <a:pt x="1440866" y="606814"/>
                    <a:pt x="1158880" y="703976"/>
                    <a:pt x="870621" y="870402"/>
                  </a:cubicBezTo>
                  <a:cubicBezTo>
                    <a:pt x="670160" y="986048"/>
                    <a:pt x="589753" y="1064195"/>
                    <a:pt x="537555" y="1125324"/>
                  </a:cubicBezTo>
                  <a:cubicBezTo>
                    <a:pt x="463218" y="1212400"/>
                    <a:pt x="397708" y="1330125"/>
                    <a:pt x="306995" y="1493030"/>
                  </a:cubicBezTo>
                  <a:cubicBezTo>
                    <a:pt x="234596" y="1623167"/>
                    <a:pt x="145436" y="1783409"/>
                    <a:pt x="23579" y="1977465"/>
                  </a:cubicBezTo>
                  <a:lnTo>
                    <a:pt x="0" y="2014291"/>
                  </a:lnTo>
                  <a:lnTo>
                    <a:pt x="0" y="915660"/>
                  </a:lnTo>
                  <a:lnTo>
                    <a:pt x="58609" y="828051"/>
                  </a:lnTo>
                  <a:cubicBezTo>
                    <a:pt x="177453" y="670481"/>
                    <a:pt x="325847" y="538291"/>
                    <a:pt x="590689" y="385385"/>
                  </a:cubicBezTo>
                  <a:cubicBezTo>
                    <a:pt x="1032159" y="130559"/>
                    <a:pt x="1474330" y="3750"/>
                    <a:pt x="1951394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EFE9B1FC-9ABC-9B09-BBC6-A575890D7B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1243013"/>
            <a:ext cx="3855720" cy="4371974"/>
          </a:xfrm>
        </p:spPr>
        <p:txBody>
          <a:bodyPr>
            <a:normAutofit/>
          </a:bodyPr>
          <a:lstStyle/>
          <a:p>
            <a:r>
              <a:rPr lang="en-US" sz="20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Methods/Approach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2FD011-A48C-F8BD-39CA-37C5CB92C2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72200" y="804672"/>
            <a:ext cx="5221224" cy="5230368"/>
          </a:xfrm>
        </p:spPr>
        <p:txBody>
          <a:bodyPr anchor="ctr">
            <a:normAutofit/>
          </a:bodyPr>
          <a:lstStyle/>
          <a:p>
            <a:pPr marL="0" lvl="0" indent="0">
              <a:lnSpc>
                <a:spcPct val="100000"/>
              </a:lnSpc>
              <a:buNone/>
            </a:pPr>
            <a:r>
              <a:rPr lang="en-US" sz="1200" b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4. Testing:</a:t>
            </a:r>
            <a:endParaRPr lang="en-US" sz="1200" dirty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r>
              <a:rPr lang="en-US" sz="1200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Perform unit, integration, and user acceptance testing (UAT).</a:t>
            </a:r>
          </a:p>
          <a:p>
            <a:pPr marL="0" lvl="0" indent="0">
              <a:lnSpc>
                <a:spcPct val="100000"/>
              </a:lnSpc>
              <a:buNone/>
            </a:pPr>
            <a:r>
              <a:rPr lang="en-US" sz="1200" b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5. Training:</a:t>
            </a:r>
            <a:endParaRPr lang="en-US" sz="1200" dirty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r>
              <a:rPr lang="en-US" sz="1200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Conduct training sessions for branch staff.</a:t>
            </a:r>
          </a:p>
          <a:p>
            <a:pPr marL="0" lvl="0" indent="0">
              <a:lnSpc>
                <a:spcPct val="100000"/>
              </a:lnSpc>
              <a:buNone/>
            </a:pPr>
            <a:r>
              <a:rPr lang="en-US" sz="1200" b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6. Go-Live:</a:t>
            </a:r>
            <a:endParaRPr lang="en-US" sz="1200" dirty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r>
              <a:rPr lang="en-US" sz="1200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Deploy enhancements in production environment and monitor performance.</a:t>
            </a:r>
          </a:p>
        </p:txBody>
      </p:sp>
    </p:spTree>
    <p:extLst>
      <p:ext uri="{BB962C8B-B14F-4D97-AF65-F5344CB8AC3E}">
        <p14:creationId xmlns:p14="http://schemas.microsoft.com/office/powerpoint/2010/main" val="1999736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3090D59E-4E9C-63C5-B29D-18965DE5760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8873D23-2DCF-4B31-A009-95721C06E8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13EF075-D4EF-4929-ADBC-91B27DA199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AA26DFA-AAB2-4973-9C17-16D587C7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1863" y="508838"/>
            <a:ext cx="5217958" cy="6239661"/>
            <a:chOff x="-19221" y="251144"/>
            <a:chExt cx="5217958" cy="6239661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3F407F11-7321-4BF6-8536-CCE8E34245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251144"/>
              <a:ext cx="5187198" cy="6239661"/>
            </a:xfrm>
            <a:custGeom>
              <a:avLst/>
              <a:gdLst>
                <a:gd name="connsiteX0" fmla="*/ 2011811 w 5187198"/>
                <a:gd name="connsiteY0" fmla="*/ 4 h 6239661"/>
                <a:gd name="connsiteX1" fmla="*/ 2617011 w 5187198"/>
                <a:gd name="connsiteY1" fmla="*/ 70590 h 6239661"/>
                <a:gd name="connsiteX2" fmla="*/ 2690321 w 5187198"/>
                <a:gd name="connsiteY2" fmla="*/ 88146 h 6239661"/>
                <a:gd name="connsiteX3" fmla="*/ 2726863 w 5187198"/>
                <a:gd name="connsiteY3" fmla="*/ 97127 h 6239661"/>
                <a:gd name="connsiteX4" fmla="*/ 2762951 w 5187198"/>
                <a:gd name="connsiteY4" fmla="*/ 107375 h 6239661"/>
                <a:gd name="connsiteX5" fmla="*/ 2834843 w 5187198"/>
                <a:gd name="connsiteY5" fmla="*/ 128493 h 6239661"/>
                <a:gd name="connsiteX6" fmla="*/ 2906574 w 5187198"/>
                <a:gd name="connsiteY6" fmla="*/ 151076 h 6239661"/>
                <a:gd name="connsiteX7" fmla="*/ 3049504 w 5187198"/>
                <a:gd name="connsiteY7" fmla="*/ 202124 h 6239661"/>
                <a:gd name="connsiteX8" fmla="*/ 3189518 w 5187198"/>
                <a:gd name="connsiteY8" fmla="*/ 260159 h 6239661"/>
                <a:gd name="connsiteX9" fmla="*/ 3326048 w 5187198"/>
                <a:gd name="connsiteY9" fmla="*/ 325143 h 6239661"/>
                <a:gd name="connsiteX10" fmla="*/ 3459166 w 5187198"/>
                <a:gd name="connsiteY10" fmla="*/ 395936 h 6239661"/>
                <a:gd name="connsiteX11" fmla="*/ 3588578 w 5187198"/>
                <a:gd name="connsiteY11" fmla="*/ 472343 h 6239661"/>
                <a:gd name="connsiteX12" fmla="*/ 3651864 w 5187198"/>
                <a:gd name="connsiteY12" fmla="*/ 512600 h 6239661"/>
                <a:gd name="connsiteX13" fmla="*/ 3714514 w 5187198"/>
                <a:gd name="connsiteY13" fmla="*/ 553499 h 6239661"/>
                <a:gd name="connsiteX14" fmla="*/ 4181221 w 5187198"/>
                <a:gd name="connsiteY14" fmla="*/ 922912 h 6239661"/>
                <a:gd name="connsiteX15" fmla="*/ 4582963 w 5187198"/>
                <a:gd name="connsiteY15" fmla="*/ 1358264 h 6239661"/>
                <a:gd name="connsiteX16" fmla="*/ 4670721 w 5187198"/>
                <a:gd name="connsiteY16" fmla="*/ 1477644 h 6239661"/>
                <a:gd name="connsiteX17" fmla="*/ 4752378 w 5187198"/>
                <a:gd name="connsiteY17" fmla="*/ 1601187 h 6239661"/>
                <a:gd name="connsiteX18" fmla="*/ 4772168 w 5187198"/>
                <a:gd name="connsiteY18" fmla="*/ 1632456 h 6239661"/>
                <a:gd name="connsiteX19" fmla="*/ 4782117 w 5187198"/>
                <a:gd name="connsiteY19" fmla="*/ 1648104 h 6239661"/>
                <a:gd name="connsiteX20" fmla="*/ 4791381 w 5187198"/>
                <a:gd name="connsiteY20" fmla="*/ 1664150 h 6239661"/>
                <a:gd name="connsiteX21" fmla="*/ 4828190 w 5187198"/>
                <a:gd name="connsiteY21" fmla="*/ 1728379 h 6239661"/>
                <a:gd name="connsiteX22" fmla="*/ 4864832 w 5187198"/>
                <a:gd name="connsiteY22" fmla="*/ 1792796 h 6239661"/>
                <a:gd name="connsiteX23" fmla="*/ 4899201 w 5187198"/>
                <a:gd name="connsiteY23" fmla="*/ 1858342 h 6239661"/>
                <a:gd name="connsiteX24" fmla="*/ 4933266 w 5187198"/>
                <a:gd name="connsiteY24" fmla="*/ 1924155 h 6239661"/>
                <a:gd name="connsiteX25" fmla="*/ 4964403 w 5187198"/>
                <a:gd name="connsiteY25" fmla="*/ 1991384 h 6239661"/>
                <a:gd name="connsiteX26" fmla="*/ 4995019 w 5187198"/>
                <a:gd name="connsiteY26" fmla="*/ 2058823 h 6239661"/>
                <a:gd name="connsiteX27" fmla="*/ 5021999 w 5187198"/>
                <a:gd name="connsiteY27" fmla="*/ 2127723 h 6239661"/>
                <a:gd name="connsiteX28" fmla="*/ 5048321 w 5187198"/>
                <a:gd name="connsiteY28" fmla="*/ 2196908 h 6239661"/>
                <a:gd name="connsiteX29" fmla="*/ 5070546 w 5187198"/>
                <a:gd name="connsiteY29" fmla="*/ 2267547 h 6239661"/>
                <a:gd name="connsiteX30" fmla="*/ 5092171 w 5187198"/>
                <a:gd name="connsiteY30" fmla="*/ 2338256 h 6239661"/>
                <a:gd name="connsiteX31" fmla="*/ 5110305 w 5187198"/>
                <a:gd name="connsiteY31" fmla="*/ 2409886 h 6239661"/>
                <a:gd name="connsiteX32" fmla="*/ 5186393 w 5187198"/>
                <a:gd name="connsiteY32" fmla="*/ 2992022 h 6239661"/>
                <a:gd name="connsiteX33" fmla="*/ 5149045 w 5187198"/>
                <a:gd name="connsiteY33" fmla="*/ 3571816 h 6239661"/>
                <a:gd name="connsiteX34" fmla="*/ 5126572 w 5187198"/>
                <a:gd name="connsiteY34" fmla="*/ 3714520 h 6239661"/>
                <a:gd name="connsiteX35" fmla="*/ 5099067 w 5187198"/>
                <a:gd name="connsiteY35" fmla="*/ 3856108 h 6239661"/>
                <a:gd name="connsiteX36" fmla="*/ 5095699 w 5187198"/>
                <a:gd name="connsiteY36" fmla="*/ 3873868 h 6239661"/>
                <a:gd name="connsiteX37" fmla="*/ 5091573 w 5187198"/>
                <a:gd name="connsiteY37" fmla="*/ 3891426 h 6239661"/>
                <a:gd name="connsiteX38" fmla="*/ 5083324 w 5187198"/>
                <a:gd name="connsiteY38" fmla="*/ 3926541 h 6239661"/>
                <a:gd name="connsiteX39" fmla="*/ 5067256 w 5187198"/>
                <a:gd name="connsiteY39" fmla="*/ 3996889 h 6239661"/>
                <a:gd name="connsiteX40" fmla="*/ 5059194 w 5187198"/>
                <a:gd name="connsiteY40" fmla="*/ 4032171 h 6239661"/>
                <a:gd name="connsiteX41" fmla="*/ 5049522 w 5187198"/>
                <a:gd name="connsiteY41" fmla="*/ 4067833 h 6239661"/>
                <a:gd name="connsiteX42" fmla="*/ 5040067 w 5187198"/>
                <a:gd name="connsiteY42" fmla="*/ 4103553 h 6239661"/>
                <a:gd name="connsiteX43" fmla="*/ 5028960 w 5187198"/>
                <a:gd name="connsiteY43" fmla="*/ 4138946 h 6239661"/>
                <a:gd name="connsiteX44" fmla="*/ 4917351 w 5187198"/>
                <a:gd name="connsiteY44" fmla="*/ 4417041 h 6239661"/>
                <a:gd name="connsiteX45" fmla="*/ 4756163 w 5187198"/>
                <a:gd name="connsiteY45" fmla="*/ 4676402 h 6239661"/>
                <a:gd name="connsiteX46" fmla="*/ 4322493 w 5187198"/>
                <a:gd name="connsiteY46" fmla="*/ 5105604 h 6239661"/>
                <a:gd name="connsiteX47" fmla="*/ 3840510 w 5187198"/>
                <a:gd name="connsiteY47" fmla="*/ 5429590 h 6239661"/>
                <a:gd name="connsiteX48" fmla="*/ 3606447 w 5187198"/>
                <a:gd name="connsiteY48" fmla="*/ 5572862 h 6239661"/>
                <a:gd name="connsiteX49" fmla="*/ 3488814 w 5187198"/>
                <a:gd name="connsiteY49" fmla="*/ 5647178 h 6239661"/>
                <a:gd name="connsiteX50" fmla="*/ 3365864 w 5187198"/>
                <a:gd name="connsiteY50" fmla="*/ 5722735 h 6239661"/>
                <a:gd name="connsiteX51" fmla="*/ 2839486 w 5187198"/>
                <a:gd name="connsiteY51" fmla="*/ 5999120 h 6239661"/>
                <a:gd name="connsiteX52" fmla="*/ 2242423 w 5187198"/>
                <a:gd name="connsiteY52" fmla="*/ 6192346 h 6239661"/>
                <a:gd name="connsiteX53" fmla="*/ 1589380 w 5187198"/>
                <a:gd name="connsiteY53" fmla="*/ 6230657 h 6239661"/>
                <a:gd name="connsiteX54" fmla="*/ 1548244 w 5187198"/>
                <a:gd name="connsiteY54" fmla="*/ 6226706 h 6239661"/>
                <a:gd name="connsiteX55" fmla="*/ 1507348 w 5187198"/>
                <a:gd name="connsiteY55" fmla="*/ 6221428 h 6239661"/>
                <a:gd name="connsiteX56" fmla="*/ 1466401 w 5187198"/>
                <a:gd name="connsiteY56" fmla="*/ 6215904 h 6239661"/>
                <a:gd name="connsiteX57" fmla="*/ 1425773 w 5187198"/>
                <a:gd name="connsiteY57" fmla="*/ 6209191 h 6239661"/>
                <a:gd name="connsiteX58" fmla="*/ 1344960 w 5187198"/>
                <a:gd name="connsiteY58" fmla="*/ 6193681 h 6239661"/>
                <a:gd name="connsiteX59" fmla="*/ 1265007 w 5187198"/>
                <a:gd name="connsiteY59" fmla="*/ 6175388 h 6239661"/>
                <a:gd name="connsiteX60" fmla="*/ 1225415 w 5187198"/>
                <a:gd name="connsiteY60" fmla="*/ 6165243 h 6239661"/>
                <a:gd name="connsiteX61" fmla="*/ 1186567 w 5187198"/>
                <a:gd name="connsiteY61" fmla="*/ 6154486 h 6239661"/>
                <a:gd name="connsiteX62" fmla="*/ 1111158 w 5187198"/>
                <a:gd name="connsiteY62" fmla="*/ 6130918 h 6239661"/>
                <a:gd name="connsiteX63" fmla="*/ 1035915 w 5187198"/>
                <a:gd name="connsiteY63" fmla="*/ 6107163 h 6239661"/>
                <a:gd name="connsiteX64" fmla="*/ 961579 w 5187198"/>
                <a:gd name="connsiteY64" fmla="*/ 6079594 h 6239661"/>
                <a:gd name="connsiteX65" fmla="*/ 395297 w 5187198"/>
                <a:gd name="connsiteY65" fmla="*/ 5792812 h 6239661"/>
                <a:gd name="connsiteX66" fmla="*/ 265239 w 5187198"/>
                <a:gd name="connsiteY66" fmla="*/ 5701511 h 6239661"/>
                <a:gd name="connsiteX67" fmla="*/ 233756 w 5187198"/>
                <a:gd name="connsiteY67" fmla="*/ 5677542 h 6239661"/>
                <a:gd name="connsiteX68" fmla="*/ 202800 w 5187198"/>
                <a:gd name="connsiteY68" fmla="*/ 5652902 h 6239661"/>
                <a:gd name="connsiteX69" fmla="*/ 140918 w 5187198"/>
                <a:gd name="connsiteY69" fmla="*/ 5603515 h 6239661"/>
                <a:gd name="connsiteX70" fmla="*/ 110625 w 5187198"/>
                <a:gd name="connsiteY70" fmla="*/ 5578127 h 6239661"/>
                <a:gd name="connsiteX71" fmla="*/ 95631 w 5187198"/>
                <a:gd name="connsiteY71" fmla="*/ 5565299 h 6239661"/>
                <a:gd name="connsiteX72" fmla="*/ 81966 w 5187198"/>
                <a:gd name="connsiteY72" fmla="*/ 5550973 h 6239661"/>
                <a:gd name="connsiteX73" fmla="*/ 27991 w 5187198"/>
                <a:gd name="connsiteY73" fmla="*/ 5493272 h 6239661"/>
                <a:gd name="connsiteX74" fmla="*/ 1454 w 5187198"/>
                <a:gd name="connsiteY74" fmla="*/ 5464252 h 6239661"/>
                <a:gd name="connsiteX75" fmla="*/ 0 w 5187198"/>
                <a:gd name="connsiteY75" fmla="*/ 5462518 h 6239661"/>
                <a:gd name="connsiteX76" fmla="*/ 0 w 5187198"/>
                <a:gd name="connsiteY76" fmla="*/ 4720187 h 6239661"/>
                <a:gd name="connsiteX77" fmla="*/ 109684 w 5187198"/>
                <a:gd name="connsiteY77" fmla="*/ 4836724 h 6239661"/>
                <a:gd name="connsiteX78" fmla="*/ 306959 w 5187198"/>
                <a:gd name="connsiteY78" fmla="*/ 5007200 h 6239661"/>
                <a:gd name="connsiteX79" fmla="*/ 358101 w 5187198"/>
                <a:gd name="connsiteY79" fmla="*/ 5046057 h 6239661"/>
                <a:gd name="connsiteX80" fmla="*/ 383328 w 5187198"/>
                <a:gd name="connsiteY80" fmla="*/ 5065684 h 6239661"/>
                <a:gd name="connsiteX81" fmla="*/ 409503 w 5187198"/>
                <a:gd name="connsiteY81" fmla="*/ 5083942 h 6239661"/>
                <a:gd name="connsiteX82" fmla="*/ 461889 w 5187198"/>
                <a:gd name="connsiteY82" fmla="*/ 5119888 h 6239661"/>
                <a:gd name="connsiteX83" fmla="*/ 474883 w 5187198"/>
                <a:gd name="connsiteY83" fmla="*/ 5128933 h 6239661"/>
                <a:gd name="connsiteX84" fmla="*/ 486410 w 5187198"/>
                <a:gd name="connsiteY84" fmla="*/ 5139557 h 6239661"/>
                <a:gd name="connsiteX85" fmla="*/ 510852 w 5187198"/>
                <a:gd name="connsiteY85" fmla="*/ 5159089 h 6239661"/>
                <a:gd name="connsiteX86" fmla="*/ 560653 w 5187198"/>
                <a:gd name="connsiteY86" fmla="*/ 5196893 h 6239661"/>
                <a:gd name="connsiteX87" fmla="*/ 585485 w 5187198"/>
                <a:gd name="connsiteY87" fmla="*/ 5215834 h 6239661"/>
                <a:gd name="connsiteX88" fmla="*/ 610707 w 5187198"/>
                <a:gd name="connsiteY88" fmla="*/ 5234185 h 6239661"/>
                <a:gd name="connsiteX89" fmla="*/ 714768 w 5187198"/>
                <a:gd name="connsiteY89" fmla="*/ 5303103 h 6239661"/>
                <a:gd name="connsiteX90" fmla="*/ 1166634 w 5187198"/>
                <a:gd name="connsiteY90" fmla="*/ 5513322 h 6239661"/>
                <a:gd name="connsiteX91" fmla="*/ 1225991 w 5187198"/>
                <a:gd name="connsiteY91" fmla="*/ 5533632 h 6239661"/>
                <a:gd name="connsiteX92" fmla="*/ 1286680 w 5187198"/>
                <a:gd name="connsiteY92" fmla="*/ 5550705 h 6239661"/>
                <a:gd name="connsiteX93" fmla="*/ 1347310 w 5187198"/>
                <a:gd name="connsiteY93" fmla="*/ 5567995 h 6239661"/>
                <a:gd name="connsiteX94" fmla="*/ 1377002 w 5187198"/>
                <a:gd name="connsiteY94" fmla="*/ 5575719 h 6239661"/>
                <a:gd name="connsiteX95" fmla="*/ 1406328 w 5187198"/>
                <a:gd name="connsiteY95" fmla="*/ 5582649 h 6239661"/>
                <a:gd name="connsiteX96" fmla="*/ 1465060 w 5187198"/>
                <a:gd name="connsiteY96" fmla="*/ 5594909 h 6239661"/>
                <a:gd name="connsiteX97" fmla="*/ 1523881 w 5187198"/>
                <a:gd name="connsiteY97" fmla="*/ 5605105 h 6239661"/>
                <a:gd name="connsiteX98" fmla="*/ 1553325 w 5187198"/>
                <a:gd name="connsiteY98" fmla="*/ 5609865 h 6239661"/>
                <a:gd name="connsiteX99" fmla="*/ 1582813 w 5187198"/>
                <a:gd name="connsiteY99" fmla="*/ 5613593 h 6239661"/>
                <a:gd name="connsiteX100" fmla="*/ 1612301 w 5187198"/>
                <a:gd name="connsiteY100" fmla="*/ 5617321 h 6239661"/>
                <a:gd name="connsiteX101" fmla="*/ 1641863 w 5187198"/>
                <a:gd name="connsiteY101" fmla="*/ 5619910 h 6239661"/>
                <a:gd name="connsiteX102" fmla="*/ 2117508 w 5187198"/>
                <a:gd name="connsiteY102" fmla="*/ 5595156 h 6239661"/>
                <a:gd name="connsiteX103" fmla="*/ 2597368 w 5187198"/>
                <a:gd name="connsiteY103" fmla="*/ 5447381 h 6239661"/>
                <a:gd name="connsiteX104" fmla="*/ 3082968 w 5187198"/>
                <a:gd name="connsiteY104" fmla="*/ 5223245 h 6239661"/>
                <a:gd name="connsiteX105" fmla="*/ 3334855 w 5187198"/>
                <a:gd name="connsiteY105" fmla="*/ 5097383 h 6239661"/>
                <a:gd name="connsiteX106" fmla="*/ 3599509 w 5187198"/>
                <a:gd name="connsiteY106" fmla="*/ 4976217 h 6239661"/>
                <a:gd name="connsiteX107" fmla="*/ 4112002 w 5187198"/>
                <a:gd name="connsiteY107" fmla="*/ 4766359 h 6239661"/>
                <a:gd name="connsiteX108" fmla="*/ 4348983 w 5187198"/>
                <a:gd name="connsiteY108" fmla="*/ 4649833 h 6239661"/>
                <a:gd name="connsiteX109" fmla="*/ 4560505 w 5187198"/>
                <a:gd name="connsiteY109" fmla="*/ 4501564 h 6239661"/>
                <a:gd name="connsiteX110" fmla="*/ 4731963 w 5187198"/>
                <a:gd name="connsiteY110" fmla="*/ 4309870 h 6239661"/>
                <a:gd name="connsiteX111" fmla="*/ 4852344 w 5187198"/>
                <a:gd name="connsiteY111" fmla="*/ 4078640 h 6239661"/>
                <a:gd name="connsiteX112" fmla="*/ 4863972 w 5187198"/>
                <a:gd name="connsiteY112" fmla="*/ 4047790 h 6239661"/>
                <a:gd name="connsiteX113" fmla="*/ 4874144 w 5187198"/>
                <a:gd name="connsiteY113" fmla="*/ 4016320 h 6239661"/>
                <a:gd name="connsiteX114" fmla="*/ 4884127 w 5187198"/>
                <a:gd name="connsiteY114" fmla="*/ 3984682 h 6239661"/>
                <a:gd name="connsiteX115" fmla="*/ 4892800 w 5187198"/>
                <a:gd name="connsiteY115" fmla="*/ 3951883 h 6239661"/>
                <a:gd name="connsiteX116" fmla="*/ 4909526 w 5187198"/>
                <a:gd name="connsiteY116" fmla="*/ 3886001 h 6239661"/>
                <a:gd name="connsiteX117" fmla="*/ 4917687 w 5187198"/>
                <a:gd name="connsiteY117" fmla="*/ 3852948 h 6239661"/>
                <a:gd name="connsiteX118" fmla="*/ 4921768 w 5187198"/>
                <a:gd name="connsiteY118" fmla="*/ 3836422 h 6239661"/>
                <a:gd name="connsiteX119" fmla="*/ 4924845 w 5187198"/>
                <a:gd name="connsiteY119" fmla="*/ 3819742 h 6239661"/>
                <a:gd name="connsiteX120" fmla="*/ 4948230 w 5187198"/>
                <a:gd name="connsiteY120" fmla="*/ 3685744 h 6239661"/>
                <a:gd name="connsiteX121" fmla="*/ 4962782 w 5187198"/>
                <a:gd name="connsiteY121" fmla="*/ 3550540 h 6239661"/>
                <a:gd name="connsiteX122" fmla="*/ 4939468 w 5187198"/>
                <a:gd name="connsiteY122" fmla="*/ 3010249 h 6239661"/>
                <a:gd name="connsiteX123" fmla="*/ 4816901 w 5187198"/>
                <a:gd name="connsiteY123" fmla="*/ 2488224 h 6239661"/>
                <a:gd name="connsiteX124" fmla="*/ 4797005 w 5187198"/>
                <a:gd name="connsiteY124" fmla="*/ 2424470 h 6239661"/>
                <a:gd name="connsiteX125" fmla="*/ 4774433 w 5187198"/>
                <a:gd name="connsiteY125" fmla="*/ 2361620 h 6239661"/>
                <a:gd name="connsiteX126" fmla="*/ 4752459 w 5187198"/>
                <a:gd name="connsiteY126" fmla="*/ 2298700 h 6239661"/>
                <a:gd name="connsiteX127" fmla="*/ 4728083 w 5187198"/>
                <a:gd name="connsiteY127" fmla="*/ 2236526 h 6239661"/>
                <a:gd name="connsiteX128" fmla="*/ 4704471 w 5187198"/>
                <a:gd name="connsiteY128" fmla="*/ 2174095 h 6239661"/>
                <a:gd name="connsiteX129" fmla="*/ 4678399 w 5187198"/>
                <a:gd name="connsiteY129" fmla="*/ 2112626 h 6239661"/>
                <a:gd name="connsiteX130" fmla="*/ 4652601 w 5187198"/>
                <a:gd name="connsiteY130" fmla="*/ 2050999 h 6239661"/>
                <a:gd name="connsiteX131" fmla="*/ 4624205 w 5187198"/>
                <a:gd name="connsiteY131" fmla="*/ 1990415 h 6239661"/>
                <a:gd name="connsiteX132" fmla="*/ 4595398 w 5187198"/>
                <a:gd name="connsiteY132" fmla="*/ 1930069 h 6239661"/>
                <a:gd name="connsiteX133" fmla="*/ 4563827 w 5187198"/>
                <a:gd name="connsiteY133" fmla="*/ 1870952 h 6239661"/>
                <a:gd name="connsiteX134" fmla="*/ 4531433 w 5187198"/>
                <a:gd name="connsiteY134" fmla="*/ 1812311 h 6239661"/>
                <a:gd name="connsiteX135" fmla="*/ 4523315 w 5187198"/>
                <a:gd name="connsiteY135" fmla="*/ 1797616 h 6239661"/>
                <a:gd name="connsiteX136" fmla="*/ 4514482 w 5187198"/>
                <a:gd name="connsiteY136" fmla="*/ 1783425 h 6239661"/>
                <a:gd name="connsiteX137" fmla="*/ 4496845 w 5187198"/>
                <a:gd name="connsiteY137" fmla="*/ 1754936 h 6239661"/>
                <a:gd name="connsiteX138" fmla="*/ 4461463 w 5187198"/>
                <a:gd name="connsiteY138" fmla="*/ 1697929 h 6239661"/>
                <a:gd name="connsiteX139" fmla="*/ 4452660 w 5187198"/>
                <a:gd name="connsiteY139" fmla="*/ 1683629 h 6239661"/>
                <a:gd name="connsiteX140" fmla="*/ 4443141 w 5187198"/>
                <a:gd name="connsiteY140" fmla="*/ 1669834 h 6239661"/>
                <a:gd name="connsiteX141" fmla="*/ 4424241 w 5187198"/>
                <a:gd name="connsiteY141" fmla="*/ 1642166 h 6239661"/>
                <a:gd name="connsiteX142" fmla="*/ 4346886 w 5187198"/>
                <a:gd name="connsiteY142" fmla="*/ 1532412 h 6239661"/>
                <a:gd name="connsiteX143" fmla="*/ 3985497 w 5187198"/>
                <a:gd name="connsiteY143" fmla="*/ 1134649 h 6239661"/>
                <a:gd name="connsiteX144" fmla="*/ 3545665 w 5187198"/>
                <a:gd name="connsiteY144" fmla="*/ 825877 h 6239661"/>
                <a:gd name="connsiteX145" fmla="*/ 3486190 w 5187198"/>
                <a:gd name="connsiteY145" fmla="*/ 794756 h 6239661"/>
                <a:gd name="connsiteX146" fmla="*/ 3426182 w 5187198"/>
                <a:gd name="connsiteY146" fmla="*/ 764765 h 6239661"/>
                <a:gd name="connsiteX147" fmla="*/ 3365044 w 5187198"/>
                <a:gd name="connsiteY147" fmla="*/ 737255 h 6239661"/>
                <a:gd name="connsiteX148" fmla="*/ 3334529 w 5187198"/>
                <a:gd name="connsiteY148" fmla="*/ 723514 h 6239661"/>
                <a:gd name="connsiteX149" fmla="*/ 3303733 w 5187198"/>
                <a:gd name="connsiteY149" fmla="*/ 710395 h 6239661"/>
                <a:gd name="connsiteX150" fmla="*/ 3179033 w 5187198"/>
                <a:gd name="connsiteY150" fmla="*/ 662259 h 6239661"/>
                <a:gd name="connsiteX151" fmla="*/ 3052408 w 5187198"/>
                <a:gd name="connsiteY151" fmla="*/ 620447 h 6239661"/>
                <a:gd name="connsiteX152" fmla="*/ 2924325 w 5187198"/>
                <a:gd name="connsiteY152" fmla="*/ 584505 h 6239661"/>
                <a:gd name="connsiteX153" fmla="*/ 2859667 w 5187198"/>
                <a:gd name="connsiteY153" fmla="*/ 569266 h 6239661"/>
                <a:gd name="connsiteX154" fmla="*/ 2795226 w 5187198"/>
                <a:gd name="connsiteY154" fmla="*/ 554085 h 6239661"/>
                <a:gd name="connsiteX155" fmla="*/ 2729702 w 5187198"/>
                <a:gd name="connsiteY155" fmla="*/ 540354 h 6239661"/>
                <a:gd name="connsiteX156" fmla="*/ 2663758 w 5187198"/>
                <a:gd name="connsiteY156" fmla="*/ 527322 h 6239661"/>
                <a:gd name="connsiteX157" fmla="*/ 2630927 w 5187198"/>
                <a:gd name="connsiteY157" fmla="*/ 520495 h 6239661"/>
                <a:gd name="connsiteX158" fmla="*/ 2597965 w 5187198"/>
                <a:gd name="connsiteY158" fmla="*/ 515024 h 6239661"/>
                <a:gd name="connsiteX159" fmla="*/ 2532205 w 5187198"/>
                <a:gd name="connsiteY159" fmla="*/ 503895 h 6239661"/>
                <a:gd name="connsiteX160" fmla="*/ 2010064 w 5187198"/>
                <a:gd name="connsiteY160" fmla="*/ 452552 h 6239661"/>
                <a:gd name="connsiteX161" fmla="*/ 1494552 w 5187198"/>
                <a:gd name="connsiteY161" fmla="*/ 485055 h 6239661"/>
                <a:gd name="connsiteX162" fmla="*/ 1366896 w 5187198"/>
                <a:gd name="connsiteY162" fmla="*/ 509389 h 6239661"/>
                <a:gd name="connsiteX163" fmla="*/ 1240175 w 5187198"/>
                <a:gd name="connsiteY163" fmla="*/ 541045 h 6239661"/>
                <a:gd name="connsiteX164" fmla="*/ 1177438 w 5187198"/>
                <a:gd name="connsiteY164" fmla="*/ 560170 h 6239661"/>
                <a:gd name="connsiteX165" fmla="*/ 1145987 w 5187198"/>
                <a:gd name="connsiteY165" fmla="*/ 569826 h 6239661"/>
                <a:gd name="connsiteX166" fmla="*/ 1130315 w 5187198"/>
                <a:gd name="connsiteY166" fmla="*/ 574669 h 6239661"/>
                <a:gd name="connsiteX167" fmla="*/ 1114873 w 5187198"/>
                <a:gd name="connsiteY167" fmla="*/ 580384 h 6239661"/>
                <a:gd name="connsiteX168" fmla="*/ 1052839 w 5187198"/>
                <a:gd name="connsiteY168" fmla="*/ 602943 h 6239661"/>
                <a:gd name="connsiteX169" fmla="*/ 991135 w 5187198"/>
                <a:gd name="connsiteY169" fmla="*/ 626866 h 6239661"/>
                <a:gd name="connsiteX170" fmla="*/ 930179 w 5187198"/>
                <a:gd name="connsiteY170" fmla="*/ 653191 h 6239661"/>
                <a:gd name="connsiteX171" fmla="*/ 869768 w 5187198"/>
                <a:gd name="connsiteY171" fmla="*/ 680937 h 6239661"/>
                <a:gd name="connsiteX172" fmla="*/ 810085 w 5187198"/>
                <a:gd name="connsiteY172" fmla="*/ 710734 h 6239661"/>
                <a:gd name="connsiteX173" fmla="*/ 751220 w 5187198"/>
                <a:gd name="connsiteY173" fmla="*/ 741794 h 6239661"/>
                <a:gd name="connsiteX174" fmla="*/ 532669 w 5187198"/>
                <a:gd name="connsiteY174" fmla="*/ 881688 h 6239661"/>
                <a:gd name="connsiteX175" fmla="*/ 354185 w 5187198"/>
                <a:gd name="connsiteY175" fmla="*/ 1050286 h 6239661"/>
                <a:gd name="connsiteX176" fmla="*/ 315980 w 5187198"/>
                <a:gd name="connsiteY176" fmla="*/ 1098125 h 6239661"/>
                <a:gd name="connsiteX177" fmla="*/ 280345 w 5187198"/>
                <a:gd name="connsiteY177" fmla="*/ 1149782 h 6239661"/>
                <a:gd name="connsiteX178" fmla="*/ 245890 w 5187198"/>
                <a:gd name="connsiteY178" fmla="*/ 1203959 h 6239661"/>
                <a:gd name="connsiteX179" fmla="*/ 212162 w 5187198"/>
                <a:gd name="connsiteY179" fmla="*/ 1260184 h 6239661"/>
                <a:gd name="connsiteX180" fmla="*/ 80716 w 5187198"/>
                <a:gd name="connsiteY180" fmla="*/ 1502476 h 6239661"/>
                <a:gd name="connsiteX181" fmla="*/ 0 w 5187198"/>
                <a:gd name="connsiteY181" fmla="*/ 1648841 h 6239661"/>
                <a:gd name="connsiteX182" fmla="*/ 0 w 5187198"/>
                <a:gd name="connsiteY182" fmla="*/ 954863 h 6239661"/>
                <a:gd name="connsiteX183" fmla="*/ 43491 w 5187198"/>
                <a:gd name="connsiteY183" fmla="*/ 895513 h 6239661"/>
                <a:gd name="connsiteX184" fmla="*/ 93923 w 5187198"/>
                <a:gd name="connsiteY184" fmla="*/ 834489 h 6239661"/>
                <a:gd name="connsiteX185" fmla="*/ 323465 w 5187198"/>
                <a:gd name="connsiteY185" fmla="*/ 617671 h 6239661"/>
                <a:gd name="connsiteX186" fmla="*/ 574777 w 5187198"/>
                <a:gd name="connsiteY186" fmla="*/ 446794 h 6239661"/>
                <a:gd name="connsiteX187" fmla="*/ 638943 w 5187198"/>
                <a:gd name="connsiteY187" fmla="*/ 408925 h 6239661"/>
                <a:gd name="connsiteX188" fmla="*/ 703505 w 5187198"/>
                <a:gd name="connsiteY188" fmla="*/ 371742 h 6239661"/>
                <a:gd name="connsiteX189" fmla="*/ 769262 w 5187198"/>
                <a:gd name="connsiteY189" fmla="*/ 336154 h 6239661"/>
                <a:gd name="connsiteX190" fmla="*/ 835552 w 5187198"/>
                <a:gd name="connsiteY190" fmla="*/ 301173 h 6239661"/>
                <a:gd name="connsiteX191" fmla="*/ 902979 w 5187198"/>
                <a:gd name="connsiteY191" fmla="*/ 268004 h 6239661"/>
                <a:gd name="connsiteX192" fmla="*/ 971127 w 5187198"/>
                <a:gd name="connsiteY192" fmla="*/ 235607 h 6239661"/>
                <a:gd name="connsiteX193" fmla="*/ 988238 w 5187198"/>
                <a:gd name="connsiteY193" fmla="*/ 227556 h 6239661"/>
                <a:gd name="connsiteX194" fmla="*/ 1005744 w 5187198"/>
                <a:gd name="connsiteY194" fmla="*/ 220191 h 6239661"/>
                <a:gd name="connsiteX195" fmla="*/ 1040729 w 5187198"/>
                <a:gd name="connsiteY195" fmla="*/ 205569 h 6239661"/>
                <a:gd name="connsiteX196" fmla="*/ 1110835 w 5187198"/>
                <a:gd name="connsiteY196" fmla="*/ 176248 h 6239661"/>
                <a:gd name="connsiteX197" fmla="*/ 1254256 w 5187198"/>
                <a:gd name="connsiteY197" fmla="*/ 123796 h 6239661"/>
                <a:gd name="connsiteX198" fmla="*/ 1401310 w 5187198"/>
                <a:gd name="connsiteY198" fmla="*/ 79852 h 6239661"/>
                <a:gd name="connsiteX199" fmla="*/ 2011811 w 5187198"/>
                <a:gd name="connsiteY199" fmla="*/ 4 h 6239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</a:cxnLst>
              <a:rect l="l" t="t" r="r" b="b"/>
              <a:pathLst>
                <a:path w="5187198" h="6239661">
                  <a:moveTo>
                    <a:pt x="2011811" y="4"/>
                  </a:moveTo>
                  <a:cubicBezTo>
                    <a:pt x="2217306" y="120"/>
                    <a:pt x="2420903" y="25925"/>
                    <a:pt x="2617011" y="70590"/>
                  </a:cubicBezTo>
                  <a:lnTo>
                    <a:pt x="2690321" y="88146"/>
                  </a:lnTo>
                  <a:lnTo>
                    <a:pt x="2726863" y="97127"/>
                  </a:lnTo>
                  <a:lnTo>
                    <a:pt x="2762951" y="107375"/>
                  </a:lnTo>
                  <a:lnTo>
                    <a:pt x="2834843" y="128493"/>
                  </a:lnTo>
                  <a:cubicBezTo>
                    <a:pt x="2858788" y="135605"/>
                    <a:pt x="2882632" y="142226"/>
                    <a:pt x="2906574" y="151076"/>
                  </a:cubicBezTo>
                  <a:cubicBezTo>
                    <a:pt x="2954475" y="167852"/>
                    <a:pt x="3002363" y="183813"/>
                    <a:pt x="3049504" y="202124"/>
                  </a:cubicBezTo>
                  <a:lnTo>
                    <a:pt x="3189518" y="260159"/>
                  </a:lnTo>
                  <a:lnTo>
                    <a:pt x="3326048" y="325143"/>
                  </a:lnTo>
                  <a:cubicBezTo>
                    <a:pt x="3370687" y="348464"/>
                    <a:pt x="3414908" y="372485"/>
                    <a:pt x="3459166" y="395936"/>
                  </a:cubicBezTo>
                  <a:cubicBezTo>
                    <a:pt x="3502947" y="420302"/>
                    <a:pt x="3545491" y="447118"/>
                    <a:pt x="3588578" y="472343"/>
                  </a:cubicBezTo>
                  <a:cubicBezTo>
                    <a:pt x="3610346" y="484551"/>
                    <a:pt x="3630797" y="499072"/>
                    <a:pt x="3651864" y="512600"/>
                  </a:cubicBezTo>
                  <a:lnTo>
                    <a:pt x="3714514" y="553499"/>
                  </a:lnTo>
                  <a:cubicBezTo>
                    <a:pt x="3880005" y="664844"/>
                    <a:pt x="4036083" y="788388"/>
                    <a:pt x="4181221" y="922912"/>
                  </a:cubicBezTo>
                  <a:cubicBezTo>
                    <a:pt x="4326221" y="1057515"/>
                    <a:pt x="4461955" y="1202038"/>
                    <a:pt x="4582963" y="1358264"/>
                  </a:cubicBezTo>
                  <a:cubicBezTo>
                    <a:pt x="4614206" y="1396543"/>
                    <a:pt x="4642091" y="1437400"/>
                    <a:pt x="4670721" y="1477644"/>
                  </a:cubicBezTo>
                  <a:cubicBezTo>
                    <a:pt x="4700172" y="1517414"/>
                    <a:pt x="4725864" y="1559538"/>
                    <a:pt x="4752378" y="1601187"/>
                  </a:cubicBezTo>
                  <a:lnTo>
                    <a:pt x="4772168" y="1632456"/>
                  </a:lnTo>
                  <a:lnTo>
                    <a:pt x="4782117" y="1648104"/>
                  </a:lnTo>
                  <a:lnTo>
                    <a:pt x="4791381" y="1664150"/>
                  </a:lnTo>
                  <a:lnTo>
                    <a:pt x="4828190" y="1728379"/>
                  </a:lnTo>
                  <a:cubicBezTo>
                    <a:pt x="4840266" y="1749930"/>
                    <a:pt x="4853470" y="1770740"/>
                    <a:pt x="4864832" y="1792796"/>
                  </a:cubicBezTo>
                  <a:lnTo>
                    <a:pt x="4899201" y="1858342"/>
                  </a:lnTo>
                  <a:cubicBezTo>
                    <a:pt x="4910484" y="1880260"/>
                    <a:pt x="4922532" y="1901920"/>
                    <a:pt x="4933266" y="1924155"/>
                  </a:cubicBezTo>
                  <a:lnTo>
                    <a:pt x="4964403" y="1991384"/>
                  </a:lnTo>
                  <a:cubicBezTo>
                    <a:pt x="4974618" y="2013829"/>
                    <a:pt x="4985323" y="2036171"/>
                    <a:pt x="4995019" y="2058823"/>
                  </a:cubicBezTo>
                  <a:lnTo>
                    <a:pt x="5021999" y="2127723"/>
                  </a:lnTo>
                  <a:lnTo>
                    <a:pt x="5048321" y="2196908"/>
                  </a:lnTo>
                  <a:lnTo>
                    <a:pt x="5070546" y="2267547"/>
                  </a:lnTo>
                  <a:cubicBezTo>
                    <a:pt x="5078054" y="2291004"/>
                    <a:pt x="5085044" y="2314670"/>
                    <a:pt x="5092171" y="2338256"/>
                  </a:cubicBezTo>
                  <a:cubicBezTo>
                    <a:pt x="5098670" y="2362023"/>
                    <a:pt x="5104296" y="2386019"/>
                    <a:pt x="5110305" y="2409886"/>
                  </a:cubicBezTo>
                  <a:cubicBezTo>
                    <a:pt x="5158097" y="2600976"/>
                    <a:pt x="5182068" y="2797044"/>
                    <a:pt x="5186393" y="2992022"/>
                  </a:cubicBezTo>
                  <a:cubicBezTo>
                    <a:pt x="5191013" y="3187195"/>
                    <a:pt x="5175397" y="3380886"/>
                    <a:pt x="5149045" y="3571816"/>
                  </a:cubicBezTo>
                  <a:cubicBezTo>
                    <a:pt x="5141154" y="3619431"/>
                    <a:pt x="5133539" y="3666889"/>
                    <a:pt x="5126572" y="3714520"/>
                  </a:cubicBezTo>
                  <a:cubicBezTo>
                    <a:pt x="5117276" y="3761759"/>
                    <a:pt x="5107793" y="3808831"/>
                    <a:pt x="5099067" y="3856108"/>
                  </a:cubicBezTo>
                  <a:lnTo>
                    <a:pt x="5095699" y="3873868"/>
                  </a:lnTo>
                  <a:lnTo>
                    <a:pt x="5091573" y="3891426"/>
                  </a:lnTo>
                  <a:lnTo>
                    <a:pt x="5083324" y="3926541"/>
                  </a:lnTo>
                  <a:lnTo>
                    <a:pt x="5067256" y="3996889"/>
                  </a:lnTo>
                  <a:cubicBezTo>
                    <a:pt x="5064451" y="4008657"/>
                    <a:pt x="5062244" y="4020353"/>
                    <a:pt x="5059194" y="4032171"/>
                  </a:cubicBezTo>
                  <a:lnTo>
                    <a:pt x="5049522" y="4067833"/>
                  </a:lnTo>
                  <a:lnTo>
                    <a:pt x="5040067" y="4103553"/>
                  </a:lnTo>
                  <a:cubicBezTo>
                    <a:pt x="5036554" y="4115363"/>
                    <a:pt x="5032689" y="4127194"/>
                    <a:pt x="5028960" y="4138946"/>
                  </a:cubicBezTo>
                  <a:cubicBezTo>
                    <a:pt x="4999693" y="4233462"/>
                    <a:pt x="4962869" y="4326764"/>
                    <a:pt x="4917351" y="4417041"/>
                  </a:cubicBezTo>
                  <a:cubicBezTo>
                    <a:pt x="4871860" y="4507209"/>
                    <a:pt x="4817597" y="4594215"/>
                    <a:pt x="4756163" y="4676402"/>
                  </a:cubicBezTo>
                  <a:cubicBezTo>
                    <a:pt x="4632803" y="4840875"/>
                    <a:pt x="4480597" y="4982783"/>
                    <a:pt x="4322493" y="5105604"/>
                  </a:cubicBezTo>
                  <a:cubicBezTo>
                    <a:pt x="4163928" y="5228420"/>
                    <a:pt x="3999564" y="5332640"/>
                    <a:pt x="3840510" y="5429590"/>
                  </a:cubicBezTo>
                  <a:cubicBezTo>
                    <a:pt x="3760954" y="5478172"/>
                    <a:pt x="3682353" y="5524924"/>
                    <a:pt x="3606447" y="5572862"/>
                  </a:cubicBezTo>
                  <a:lnTo>
                    <a:pt x="3488814" y="5647178"/>
                  </a:lnTo>
                  <a:cubicBezTo>
                    <a:pt x="3448270" y="5672597"/>
                    <a:pt x="3407323" y="5697792"/>
                    <a:pt x="3365864" y="5722735"/>
                  </a:cubicBezTo>
                  <a:cubicBezTo>
                    <a:pt x="3200163" y="5822424"/>
                    <a:pt x="3026125" y="5917328"/>
                    <a:pt x="2839486" y="5999120"/>
                  </a:cubicBezTo>
                  <a:cubicBezTo>
                    <a:pt x="2653201" y="6080891"/>
                    <a:pt x="2453560" y="6149344"/>
                    <a:pt x="2242423" y="6192346"/>
                  </a:cubicBezTo>
                  <a:cubicBezTo>
                    <a:pt x="2031719" y="6235463"/>
                    <a:pt x="1808952" y="6251353"/>
                    <a:pt x="1589380" y="6230657"/>
                  </a:cubicBezTo>
                  <a:lnTo>
                    <a:pt x="1548244" y="6226706"/>
                  </a:lnTo>
                  <a:cubicBezTo>
                    <a:pt x="1534528" y="6225117"/>
                    <a:pt x="1520898" y="6223203"/>
                    <a:pt x="1507348" y="6221428"/>
                  </a:cubicBezTo>
                  <a:lnTo>
                    <a:pt x="1466401" y="6215904"/>
                  </a:lnTo>
                  <a:cubicBezTo>
                    <a:pt x="1452772" y="6213991"/>
                    <a:pt x="1439316" y="6211428"/>
                    <a:pt x="1425773" y="6209191"/>
                  </a:cubicBezTo>
                  <a:cubicBezTo>
                    <a:pt x="1398775" y="6204391"/>
                    <a:pt x="1371610" y="6199779"/>
                    <a:pt x="1344960" y="6193681"/>
                  </a:cubicBezTo>
                  <a:cubicBezTo>
                    <a:pt x="1318251" y="6187799"/>
                    <a:pt x="1291260" y="6182538"/>
                    <a:pt x="1265007" y="6175388"/>
                  </a:cubicBezTo>
                  <a:lnTo>
                    <a:pt x="1225415" y="6165243"/>
                  </a:lnTo>
                  <a:cubicBezTo>
                    <a:pt x="1212163" y="6161924"/>
                    <a:pt x="1198939" y="6158496"/>
                    <a:pt x="1186567" y="6154486"/>
                  </a:cubicBezTo>
                  <a:lnTo>
                    <a:pt x="1111158" y="6130918"/>
                  </a:lnTo>
                  <a:lnTo>
                    <a:pt x="1035915" y="6107163"/>
                  </a:lnTo>
                  <a:cubicBezTo>
                    <a:pt x="1010846" y="6099055"/>
                    <a:pt x="986357" y="6088784"/>
                    <a:pt x="961579" y="6079594"/>
                  </a:cubicBezTo>
                  <a:cubicBezTo>
                    <a:pt x="763709" y="6005594"/>
                    <a:pt x="572401" y="5909703"/>
                    <a:pt x="395297" y="5792812"/>
                  </a:cubicBezTo>
                  <a:lnTo>
                    <a:pt x="265239" y="5701511"/>
                  </a:lnTo>
                  <a:cubicBezTo>
                    <a:pt x="254227" y="5694155"/>
                    <a:pt x="244103" y="5685646"/>
                    <a:pt x="233756" y="5677542"/>
                  </a:cubicBezTo>
                  <a:lnTo>
                    <a:pt x="202800" y="5652902"/>
                  </a:lnTo>
                  <a:lnTo>
                    <a:pt x="140918" y="5603515"/>
                  </a:lnTo>
                  <a:cubicBezTo>
                    <a:pt x="130598" y="5595302"/>
                    <a:pt x="120280" y="5587089"/>
                    <a:pt x="110625" y="5578127"/>
                  </a:cubicBezTo>
                  <a:cubicBezTo>
                    <a:pt x="105647" y="5573779"/>
                    <a:pt x="100444" y="5569834"/>
                    <a:pt x="95631" y="5565299"/>
                  </a:cubicBezTo>
                  <a:cubicBezTo>
                    <a:pt x="90955" y="5560684"/>
                    <a:pt x="86505" y="5555666"/>
                    <a:pt x="81966" y="5550973"/>
                  </a:cubicBezTo>
                  <a:lnTo>
                    <a:pt x="27991" y="5493272"/>
                  </a:lnTo>
                  <a:cubicBezTo>
                    <a:pt x="19109" y="5483589"/>
                    <a:pt x="9758" y="5474359"/>
                    <a:pt x="1454" y="5464252"/>
                  </a:cubicBezTo>
                  <a:lnTo>
                    <a:pt x="0" y="5462518"/>
                  </a:lnTo>
                  <a:lnTo>
                    <a:pt x="0" y="4720187"/>
                  </a:lnTo>
                  <a:lnTo>
                    <a:pt x="109684" y="4836724"/>
                  </a:lnTo>
                  <a:cubicBezTo>
                    <a:pt x="173316" y="4897375"/>
                    <a:pt x="239447" y="4954160"/>
                    <a:pt x="306959" y="5007200"/>
                  </a:cubicBezTo>
                  <a:lnTo>
                    <a:pt x="358101" y="5046057"/>
                  </a:lnTo>
                  <a:lnTo>
                    <a:pt x="383328" y="5065684"/>
                  </a:lnTo>
                  <a:cubicBezTo>
                    <a:pt x="391637" y="5072316"/>
                    <a:pt x="400805" y="5077902"/>
                    <a:pt x="409503" y="5083942"/>
                  </a:cubicBezTo>
                  <a:lnTo>
                    <a:pt x="461889" y="5119888"/>
                  </a:lnTo>
                  <a:cubicBezTo>
                    <a:pt x="466184" y="5122893"/>
                    <a:pt x="470616" y="5125820"/>
                    <a:pt x="474883" y="5128933"/>
                  </a:cubicBezTo>
                  <a:cubicBezTo>
                    <a:pt x="478982" y="5132235"/>
                    <a:pt x="482476" y="5136069"/>
                    <a:pt x="486410" y="5139557"/>
                  </a:cubicBezTo>
                  <a:cubicBezTo>
                    <a:pt x="494140" y="5146613"/>
                    <a:pt x="502565" y="5152812"/>
                    <a:pt x="510852" y="5159089"/>
                  </a:cubicBezTo>
                  <a:lnTo>
                    <a:pt x="560653" y="5196893"/>
                  </a:lnTo>
                  <a:lnTo>
                    <a:pt x="585485" y="5215834"/>
                  </a:lnTo>
                  <a:cubicBezTo>
                    <a:pt x="593773" y="5222111"/>
                    <a:pt x="601864" y="5228685"/>
                    <a:pt x="610707" y="5234185"/>
                  </a:cubicBezTo>
                  <a:lnTo>
                    <a:pt x="714768" y="5303103"/>
                  </a:lnTo>
                  <a:cubicBezTo>
                    <a:pt x="856162" y="5390603"/>
                    <a:pt x="1008099" y="5459947"/>
                    <a:pt x="1166634" y="5513322"/>
                  </a:cubicBezTo>
                  <a:cubicBezTo>
                    <a:pt x="1186540" y="5519932"/>
                    <a:pt x="1205774" y="5527751"/>
                    <a:pt x="1225991" y="5533632"/>
                  </a:cubicBezTo>
                  <a:lnTo>
                    <a:pt x="1286680" y="5550705"/>
                  </a:lnTo>
                  <a:lnTo>
                    <a:pt x="1347310" y="5567995"/>
                  </a:lnTo>
                  <a:cubicBezTo>
                    <a:pt x="1357469" y="5571180"/>
                    <a:pt x="1367261" y="5573572"/>
                    <a:pt x="1377002" y="5575719"/>
                  </a:cubicBezTo>
                  <a:lnTo>
                    <a:pt x="1406328" y="5582649"/>
                  </a:lnTo>
                  <a:cubicBezTo>
                    <a:pt x="1425825" y="5587757"/>
                    <a:pt x="1445490" y="5590939"/>
                    <a:pt x="1465060" y="5594909"/>
                  </a:cubicBezTo>
                  <a:cubicBezTo>
                    <a:pt x="1484652" y="5599231"/>
                    <a:pt x="1504324" y="5601952"/>
                    <a:pt x="1523881" y="5605105"/>
                  </a:cubicBezTo>
                  <a:cubicBezTo>
                    <a:pt x="1533660" y="5606682"/>
                    <a:pt x="1543460" y="5608613"/>
                    <a:pt x="1553325" y="5609865"/>
                  </a:cubicBezTo>
                  <a:lnTo>
                    <a:pt x="1582813" y="5613593"/>
                  </a:lnTo>
                  <a:lnTo>
                    <a:pt x="1612301" y="5617321"/>
                  </a:lnTo>
                  <a:lnTo>
                    <a:pt x="1641863" y="5619910"/>
                  </a:lnTo>
                  <a:cubicBezTo>
                    <a:pt x="1799348" y="5633940"/>
                    <a:pt x="1957913" y="5625770"/>
                    <a:pt x="2117508" y="5595156"/>
                  </a:cubicBezTo>
                  <a:cubicBezTo>
                    <a:pt x="2277124" y="5564895"/>
                    <a:pt x="2437004" y="5512449"/>
                    <a:pt x="2597368" y="5447381"/>
                  </a:cubicBezTo>
                  <a:cubicBezTo>
                    <a:pt x="2757791" y="5382096"/>
                    <a:pt x="2918855" y="5304464"/>
                    <a:pt x="3082968" y="5223245"/>
                  </a:cubicBezTo>
                  <a:lnTo>
                    <a:pt x="3334855" y="5097383"/>
                  </a:lnTo>
                  <a:cubicBezTo>
                    <a:pt x="3423528" y="5054142"/>
                    <a:pt x="3511773" y="5013798"/>
                    <a:pt x="3599509" y="4976217"/>
                  </a:cubicBezTo>
                  <a:cubicBezTo>
                    <a:pt x="3774960" y="4900701"/>
                    <a:pt x="3948276" y="4837481"/>
                    <a:pt x="4112002" y="4766359"/>
                  </a:cubicBezTo>
                  <a:cubicBezTo>
                    <a:pt x="4193972" y="4730827"/>
                    <a:pt x="4273429" y="4692997"/>
                    <a:pt x="4348983" y="4649833"/>
                  </a:cubicBezTo>
                  <a:cubicBezTo>
                    <a:pt x="4424508" y="4606778"/>
                    <a:pt x="4496050" y="4558250"/>
                    <a:pt x="4560505" y="4501564"/>
                  </a:cubicBezTo>
                  <a:cubicBezTo>
                    <a:pt x="4625198" y="4445289"/>
                    <a:pt x="4682991" y="4381021"/>
                    <a:pt x="4731963" y="4309870"/>
                  </a:cubicBezTo>
                  <a:cubicBezTo>
                    <a:pt x="4781043" y="4238747"/>
                    <a:pt x="4821275" y="4160848"/>
                    <a:pt x="4852344" y="4078640"/>
                  </a:cubicBezTo>
                  <a:lnTo>
                    <a:pt x="4863972" y="4047790"/>
                  </a:lnTo>
                  <a:lnTo>
                    <a:pt x="4874144" y="4016320"/>
                  </a:lnTo>
                  <a:lnTo>
                    <a:pt x="4884127" y="3984682"/>
                  </a:lnTo>
                  <a:cubicBezTo>
                    <a:pt x="4887242" y="3973925"/>
                    <a:pt x="4889981" y="3962835"/>
                    <a:pt x="4892800" y="3951883"/>
                  </a:cubicBezTo>
                  <a:lnTo>
                    <a:pt x="4909526" y="3886001"/>
                  </a:lnTo>
                  <a:lnTo>
                    <a:pt x="4917687" y="3852948"/>
                  </a:lnTo>
                  <a:lnTo>
                    <a:pt x="4921768" y="3836422"/>
                  </a:lnTo>
                  <a:lnTo>
                    <a:pt x="4924845" y="3819742"/>
                  </a:lnTo>
                  <a:cubicBezTo>
                    <a:pt x="4933092" y="3775120"/>
                    <a:pt x="4941231" y="3730469"/>
                    <a:pt x="4948230" y="3685744"/>
                  </a:cubicBezTo>
                  <a:cubicBezTo>
                    <a:pt x="4953579" y="3640694"/>
                    <a:pt x="4958249" y="3595577"/>
                    <a:pt x="4962782" y="3550540"/>
                  </a:cubicBezTo>
                  <a:cubicBezTo>
                    <a:pt x="4976580" y="3369692"/>
                    <a:pt x="4965812" y="3187942"/>
                    <a:pt x="4939468" y="3010249"/>
                  </a:cubicBezTo>
                  <a:cubicBezTo>
                    <a:pt x="4912965" y="2832281"/>
                    <a:pt x="4870237" y="2658196"/>
                    <a:pt x="4816901" y="2488224"/>
                  </a:cubicBezTo>
                  <a:cubicBezTo>
                    <a:pt x="4810197" y="2466954"/>
                    <a:pt x="4803984" y="2445582"/>
                    <a:pt x="4797005" y="2424470"/>
                  </a:cubicBezTo>
                  <a:cubicBezTo>
                    <a:pt x="4789399" y="2403537"/>
                    <a:pt x="4781686" y="2382574"/>
                    <a:pt x="4774433" y="2361620"/>
                  </a:cubicBezTo>
                  <a:lnTo>
                    <a:pt x="4752459" y="2298700"/>
                  </a:lnTo>
                  <a:lnTo>
                    <a:pt x="4728083" y="2236526"/>
                  </a:lnTo>
                  <a:cubicBezTo>
                    <a:pt x="4719957" y="2215802"/>
                    <a:pt x="4712352" y="2194869"/>
                    <a:pt x="4704471" y="2174095"/>
                  </a:cubicBezTo>
                  <a:lnTo>
                    <a:pt x="4678399" y="2112626"/>
                  </a:lnTo>
                  <a:lnTo>
                    <a:pt x="4652601" y="2050999"/>
                  </a:lnTo>
                  <a:cubicBezTo>
                    <a:pt x="4643711" y="2030533"/>
                    <a:pt x="4633616" y="2010672"/>
                    <a:pt x="4624205" y="1990415"/>
                  </a:cubicBezTo>
                  <a:lnTo>
                    <a:pt x="4595398" y="1930069"/>
                  </a:lnTo>
                  <a:cubicBezTo>
                    <a:pt x="4585714" y="1909969"/>
                    <a:pt x="4574413" y="1890713"/>
                    <a:pt x="4563827" y="1870952"/>
                  </a:cubicBezTo>
                  <a:lnTo>
                    <a:pt x="4531433" y="1812311"/>
                  </a:lnTo>
                  <a:lnTo>
                    <a:pt x="4523315" y="1797616"/>
                  </a:lnTo>
                  <a:lnTo>
                    <a:pt x="4514482" y="1783425"/>
                  </a:lnTo>
                  <a:lnTo>
                    <a:pt x="4496845" y="1754936"/>
                  </a:lnTo>
                  <a:lnTo>
                    <a:pt x="4461463" y="1697929"/>
                  </a:lnTo>
                  <a:lnTo>
                    <a:pt x="4452660" y="1683629"/>
                  </a:lnTo>
                  <a:lnTo>
                    <a:pt x="4443141" y="1669834"/>
                  </a:lnTo>
                  <a:lnTo>
                    <a:pt x="4424241" y="1642166"/>
                  </a:lnTo>
                  <a:cubicBezTo>
                    <a:pt x="4399005" y="1605265"/>
                    <a:pt x="4374512" y="1567751"/>
                    <a:pt x="4346886" y="1532412"/>
                  </a:cubicBezTo>
                  <a:cubicBezTo>
                    <a:pt x="4240477" y="1388328"/>
                    <a:pt x="4120362" y="1253437"/>
                    <a:pt x="3985497" y="1134649"/>
                  </a:cubicBezTo>
                  <a:cubicBezTo>
                    <a:pt x="3850799" y="1015675"/>
                    <a:pt x="3702920" y="911715"/>
                    <a:pt x="3545665" y="825877"/>
                  </a:cubicBezTo>
                  <a:lnTo>
                    <a:pt x="3486190" y="794756"/>
                  </a:lnTo>
                  <a:cubicBezTo>
                    <a:pt x="3466181" y="784640"/>
                    <a:pt x="3446893" y="773560"/>
                    <a:pt x="3426182" y="764765"/>
                  </a:cubicBezTo>
                  <a:lnTo>
                    <a:pt x="3365044" y="737255"/>
                  </a:lnTo>
                  <a:lnTo>
                    <a:pt x="3334529" y="723514"/>
                  </a:lnTo>
                  <a:cubicBezTo>
                    <a:pt x="3324394" y="718943"/>
                    <a:pt x="3314287" y="714265"/>
                    <a:pt x="3303733" y="710395"/>
                  </a:cubicBezTo>
                  <a:cubicBezTo>
                    <a:pt x="3262013" y="694346"/>
                    <a:pt x="3220711" y="677599"/>
                    <a:pt x="3179033" y="662259"/>
                  </a:cubicBezTo>
                  <a:lnTo>
                    <a:pt x="3052408" y="620447"/>
                  </a:lnTo>
                  <a:lnTo>
                    <a:pt x="2924325" y="584505"/>
                  </a:lnTo>
                  <a:cubicBezTo>
                    <a:pt x="2903106" y="578471"/>
                    <a:pt x="2881119" y="574434"/>
                    <a:pt x="2859667" y="569266"/>
                  </a:cubicBezTo>
                  <a:lnTo>
                    <a:pt x="2795226" y="554085"/>
                  </a:lnTo>
                  <a:cubicBezTo>
                    <a:pt x="2774078" y="548652"/>
                    <a:pt x="2751709" y="544744"/>
                    <a:pt x="2729702" y="540354"/>
                  </a:cubicBezTo>
                  <a:lnTo>
                    <a:pt x="2663758" y="527322"/>
                  </a:lnTo>
                  <a:lnTo>
                    <a:pt x="2630927" y="520495"/>
                  </a:lnTo>
                  <a:lnTo>
                    <a:pt x="2597965" y="515024"/>
                  </a:lnTo>
                  <a:cubicBezTo>
                    <a:pt x="2575970" y="511449"/>
                    <a:pt x="2554112" y="507795"/>
                    <a:pt x="2532205" y="503895"/>
                  </a:cubicBezTo>
                  <a:cubicBezTo>
                    <a:pt x="2357016" y="475037"/>
                    <a:pt x="2182954" y="456682"/>
                    <a:pt x="2010064" y="452552"/>
                  </a:cubicBezTo>
                  <a:cubicBezTo>
                    <a:pt x="1837255" y="448558"/>
                    <a:pt x="1665388" y="457916"/>
                    <a:pt x="1494552" y="485055"/>
                  </a:cubicBezTo>
                  <a:cubicBezTo>
                    <a:pt x="1452133" y="492816"/>
                    <a:pt x="1409569" y="501117"/>
                    <a:pt x="1366896" y="509389"/>
                  </a:cubicBezTo>
                  <a:cubicBezTo>
                    <a:pt x="1324862" y="520035"/>
                    <a:pt x="1282333" y="529505"/>
                    <a:pt x="1240175" y="541045"/>
                  </a:cubicBezTo>
                  <a:lnTo>
                    <a:pt x="1177438" y="560170"/>
                  </a:lnTo>
                  <a:lnTo>
                    <a:pt x="1145987" y="569826"/>
                  </a:lnTo>
                  <a:lnTo>
                    <a:pt x="1130315" y="574669"/>
                  </a:lnTo>
                  <a:lnTo>
                    <a:pt x="1114873" y="580384"/>
                  </a:lnTo>
                  <a:lnTo>
                    <a:pt x="1052839" y="602943"/>
                  </a:lnTo>
                  <a:cubicBezTo>
                    <a:pt x="1032151" y="610499"/>
                    <a:pt x="1011255" y="617535"/>
                    <a:pt x="991135" y="626866"/>
                  </a:cubicBezTo>
                  <a:lnTo>
                    <a:pt x="930179" y="653191"/>
                  </a:lnTo>
                  <a:cubicBezTo>
                    <a:pt x="909850" y="662002"/>
                    <a:pt x="889443" y="670676"/>
                    <a:pt x="869768" y="680937"/>
                  </a:cubicBezTo>
                  <a:lnTo>
                    <a:pt x="810085" y="710734"/>
                  </a:lnTo>
                  <a:cubicBezTo>
                    <a:pt x="790331" y="720859"/>
                    <a:pt x="770124" y="730514"/>
                    <a:pt x="751220" y="741794"/>
                  </a:cubicBezTo>
                  <a:cubicBezTo>
                    <a:pt x="673929" y="784955"/>
                    <a:pt x="598827" y="830326"/>
                    <a:pt x="532669" y="881688"/>
                  </a:cubicBezTo>
                  <a:cubicBezTo>
                    <a:pt x="464226" y="931625"/>
                    <a:pt x="406969" y="988270"/>
                    <a:pt x="354185" y="1050286"/>
                  </a:cubicBezTo>
                  <a:lnTo>
                    <a:pt x="315980" y="1098125"/>
                  </a:lnTo>
                  <a:lnTo>
                    <a:pt x="280345" y="1149782"/>
                  </a:lnTo>
                  <a:cubicBezTo>
                    <a:pt x="268144" y="1166335"/>
                    <a:pt x="257438" y="1185955"/>
                    <a:pt x="245890" y="1203959"/>
                  </a:cubicBezTo>
                  <a:cubicBezTo>
                    <a:pt x="234552" y="1222481"/>
                    <a:pt x="223171" y="1240298"/>
                    <a:pt x="212162" y="1260184"/>
                  </a:cubicBezTo>
                  <a:cubicBezTo>
                    <a:pt x="168299" y="1337574"/>
                    <a:pt x="125055" y="1419360"/>
                    <a:pt x="80716" y="1502476"/>
                  </a:cubicBezTo>
                  <a:lnTo>
                    <a:pt x="0" y="1648841"/>
                  </a:lnTo>
                  <a:lnTo>
                    <a:pt x="0" y="954863"/>
                  </a:lnTo>
                  <a:lnTo>
                    <a:pt x="43491" y="895513"/>
                  </a:lnTo>
                  <a:cubicBezTo>
                    <a:pt x="59888" y="874984"/>
                    <a:pt x="77014" y="854766"/>
                    <a:pt x="93923" y="834489"/>
                  </a:cubicBezTo>
                  <a:cubicBezTo>
                    <a:pt x="163245" y="754880"/>
                    <a:pt x="240806" y="679565"/>
                    <a:pt x="323465" y="617671"/>
                  </a:cubicBezTo>
                  <a:cubicBezTo>
                    <a:pt x="405002" y="553042"/>
                    <a:pt x="490132" y="499230"/>
                    <a:pt x="574777" y="446794"/>
                  </a:cubicBezTo>
                  <a:cubicBezTo>
                    <a:pt x="595733" y="433050"/>
                    <a:pt x="617442" y="421248"/>
                    <a:pt x="638943" y="408925"/>
                  </a:cubicBezTo>
                  <a:lnTo>
                    <a:pt x="703505" y="371742"/>
                  </a:lnTo>
                  <a:cubicBezTo>
                    <a:pt x="724798" y="358900"/>
                    <a:pt x="747120" y="347842"/>
                    <a:pt x="769262" y="336154"/>
                  </a:cubicBezTo>
                  <a:lnTo>
                    <a:pt x="835552" y="301173"/>
                  </a:lnTo>
                  <a:cubicBezTo>
                    <a:pt x="857427" y="289183"/>
                    <a:pt x="880470" y="278896"/>
                    <a:pt x="902979" y="268004"/>
                  </a:cubicBezTo>
                  <a:lnTo>
                    <a:pt x="971127" y="235607"/>
                  </a:lnTo>
                  <a:lnTo>
                    <a:pt x="988238" y="227556"/>
                  </a:lnTo>
                  <a:lnTo>
                    <a:pt x="1005744" y="220191"/>
                  </a:lnTo>
                  <a:lnTo>
                    <a:pt x="1040729" y="205569"/>
                  </a:lnTo>
                  <a:lnTo>
                    <a:pt x="1110835" y="176248"/>
                  </a:lnTo>
                  <a:cubicBezTo>
                    <a:pt x="1157999" y="157703"/>
                    <a:pt x="1206322" y="141323"/>
                    <a:pt x="1254256" y="123796"/>
                  </a:cubicBezTo>
                  <a:cubicBezTo>
                    <a:pt x="1302938" y="108671"/>
                    <a:pt x="1352074" y="94017"/>
                    <a:pt x="1401310" y="79852"/>
                  </a:cubicBezTo>
                  <a:cubicBezTo>
                    <a:pt x="1599497" y="26774"/>
                    <a:pt x="1806373" y="-329"/>
                    <a:pt x="2011811" y="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06AC5DCC-C3CC-4FD5-AD4E-13A1BE5F7F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297400"/>
              <a:ext cx="5215811" cy="6107388"/>
            </a:xfrm>
            <a:custGeom>
              <a:avLst/>
              <a:gdLst>
                <a:gd name="connsiteX0" fmla="*/ 1869139 w 5215811"/>
                <a:gd name="connsiteY0" fmla="*/ 9 h 6107388"/>
                <a:gd name="connsiteX1" fmla="*/ 2791149 w 5215811"/>
                <a:gd name="connsiteY1" fmla="*/ 130229 h 6107388"/>
                <a:gd name="connsiteX2" fmla="*/ 4760307 w 5215811"/>
                <a:gd name="connsiteY2" fmla="*/ 1608408 h 6107388"/>
                <a:gd name="connsiteX3" fmla="*/ 5108574 w 5215811"/>
                <a:gd name="connsiteY3" fmla="*/ 4050383 h 6107388"/>
                <a:gd name="connsiteX4" fmla="*/ 3434916 w 5215811"/>
                <a:gd name="connsiteY4" fmla="*/ 5503134 h 6107388"/>
                <a:gd name="connsiteX5" fmla="*/ 1137841 w 5215811"/>
                <a:gd name="connsiteY5" fmla="*/ 6033968 h 6107388"/>
                <a:gd name="connsiteX6" fmla="*/ 217555 w 5215811"/>
                <a:gd name="connsiteY6" fmla="*/ 5598945 h 6107388"/>
                <a:gd name="connsiteX7" fmla="*/ 0 w 5215811"/>
                <a:gd name="connsiteY7" fmla="*/ 5419622 h 6107388"/>
                <a:gd name="connsiteX8" fmla="*/ 0 w 5215811"/>
                <a:gd name="connsiteY8" fmla="*/ 4571683 h 6107388"/>
                <a:gd name="connsiteX9" fmla="*/ 18056 w 5215811"/>
                <a:gd name="connsiteY9" fmla="*/ 4599282 h 6107388"/>
                <a:gd name="connsiteX10" fmla="*/ 358324 w 5215811"/>
                <a:gd name="connsiteY10" fmla="*/ 4988154 h 6107388"/>
                <a:gd name="connsiteX11" fmla="*/ 1282741 w 5215811"/>
                <a:gd name="connsiteY11" fmla="*/ 5493193 h 6107388"/>
                <a:gd name="connsiteX12" fmla="*/ 2172794 w 5215811"/>
                <a:gd name="connsiteY12" fmla="*/ 5470630 h 6107388"/>
                <a:gd name="connsiteX13" fmla="*/ 3146893 w 5215811"/>
                <a:gd name="connsiteY13" fmla="*/ 5016296 h 6107388"/>
                <a:gd name="connsiteX14" fmla="*/ 3574114 w 5215811"/>
                <a:gd name="connsiteY14" fmla="*/ 4791124 h 6107388"/>
                <a:gd name="connsiteX15" fmla="*/ 4244948 w 5215811"/>
                <a:gd name="connsiteY15" fmla="*/ 4392664 h 6107388"/>
                <a:gd name="connsiteX16" fmla="*/ 4556385 w 5215811"/>
                <a:gd name="connsiteY16" fmla="*/ 3902656 h 6107388"/>
                <a:gd name="connsiteX17" fmla="*/ 4616354 w 5215811"/>
                <a:gd name="connsiteY17" fmla="*/ 2851680 h 6107388"/>
                <a:gd name="connsiteX18" fmla="*/ 4269266 w 5215811"/>
                <a:gd name="connsiteY18" fmla="*/ 1889625 h 6107388"/>
                <a:gd name="connsiteX19" fmla="*/ 2645976 w 5215811"/>
                <a:gd name="connsiteY19" fmla="*/ 671162 h 6107388"/>
                <a:gd name="connsiteX20" fmla="*/ 1648930 w 5215811"/>
                <a:gd name="connsiteY20" fmla="*/ 573017 h 6107388"/>
                <a:gd name="connsiteX21" fmla="*/ 771768 w 5215811"/>
                <a:gd name="connsiteY21" fmla="*/ 865882 h 6107388"/>
                <a:gd name="connsiteX22" fmla="*/ 433617 w 5215811"/>
                <a:gd name="connsiteY22" fmla="*/ 1119441 h 6107388"/>
                <a:gd name="connsiteX23" fmla="*/ 200571 w 5215811"/>
                <a:gd name="connsiteY23" fmla="*/ 1486480 h 6107388"/>
                <a:gd name="connsiteX24" fmla="*/ 47077 w 5215811"/>
                <a:gd name="connsiteY24" fmla="*/ 1753604 h 6107388"/>
                <a:gd name="connsiteX25" fmla="*/ 0 w 5215811"/>
                <a:gd name="connsiteY25" fmla="*/ 1831655 h 6107388"/>
                <a:gd name="connsiteX26" fmla="*/ 0 w 5215811"/>
                <a:gd name="connsiteY26" fmla="*/ 751112 h 6107388"/>
                <a:gd name="connsiteX27" fmla="*/ 6994 w 5215811"/>
                <a:gd name="connsiteY27" fmla="*/ 742614 h 6107388"/>
                <a:gd name="connsiteX28" fmla="*/ 484047 w 5215811"/>
                <a:gd name="connsiteY28" fmla="*/ 378777 h 6107388"/>
                <a:gd name="connsiteX29" fmla="*/ 1869139 w 5215811"/>
                <a:gd name="connsiteY29" fmla="*/ 9 h 6107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5811" h="6107388">
                  <a:moveTo>
                    <a:pt x="1869139" y="9"/>
                  </a:moveTo>
                  <a:cubicBezTo>
                    <a:pt x="2160924" y="-706"/>
                    <a:pt x="2465752" y="43039"/>
                    <a:pt x="2791149" y="130229"/>
                  </a:cubicBezTo>
                  <a:cubicBezTo>
                    <a:pt x="3651198" y="360678"/>
                    <a:pt x="4339884" y="907924"/>
                    <a:pt x="4760307" y="1608408"/>
                  </a:cubicBezTo>
                  <a:cubicBezTo>
                    <a:pt x="5188180" y="2321320"/>
                    <a:pt x="5338357" y="3192822"/>
                    <a:pt x="5108574" y="4050383"/>
                  </a:cubicBezTo>
                  <a:cubicBezTo>
                    <a:pt x="4880820" y="4900373"/>
                    <a:pt x="4152841" y="5098512"/>
                    <a:pt x="3434916" y="5503134"/>
                  </a:cubicBezTo>
                  <a:cubicBezTo>
                    <a:pt x="2717099" y="5907783"/>
                    <a:pt x="2005568" y="6266474"/>
                    <a:pt x="1137841" y="6033968"/>
                  </a:cubicBezTo>
                  <a:cubicBezTo>
                    <a:pt x="783079" y="5938910"/>
                    <a:pt x="479573" y="5790114"/>
                    <a:pt x="217555" y="5598945"/>
                  </a:cubicBezTo>
                  <a:lnTo>
                    <a:pt x="0" y="5419622"/>
                  </a:lnTo>
                  <a:lnTo>
                    <a:pt x="0" y="4571683"/>
                  </a:lnTo>
                  <a:lnTo>
                    <a:pt x="18056" y="4599282"/>
                  </a:lnTo>
                  <a:cubicBezTo>
                    <a:pt x="124071" y="4746782"/>
                    <a:pt x="237002" y="4875718"/>
                    <a:pt x="358324" y="4988154"/>
                  </a:cubicBezTo>
                  <a:cubicBezTo>
                    <a:pt x="621323" y="5231809"/>
                    <a:pt x="923667" y="5396979"/>
                    <a:pt x="1282741" y="5493193"/>
                  </a:cubicBezTo>
                  <a:cubicBezTo>
                    <a:pt x="1573894" y="5571207"/>
                    <a:pt x="1856732" y="5563878"/>
                    <a:pt x="2172794" y="5470630"/>
                  </a:cubicBezTo>
                  <a:cubicBezTo>
                    <a:pt x="2498985" y="5374183"/>
                    <a:pt x="2832844" y="5193315"/>
                    <a:pt x="3146893" y="5016296"/>
                  </a:cubicBezTo>
                  <a:cubicBezTo>
                    <a:pt x="3293538" y="4933641"/>
                    <a:pt x="3436182" y="4861160"/>
                    <a:pt x="3574114" y="4791124"/>
                  </a:cubicBezTo>
                  <a:cubicBezTo>
                    <a:pt x="3841238" y="4655550"/>
                    <a:pt x="4071901" y="4538375"/>
                    <a:pt x="4244948" y="4392664"/>
                  </a:cubicBezTo>
                  <a:cubicBezTo>
                    <a:pt x="4405844" y="4257259"/>
                    <a:pt x="4501845" y="4106204"/>
                    <a:pt x="4556385" y="3902656"/>
                  </a:cubicBezTo>
                  <a:cubicBezTo>
                    <a:pt x="4649063" y="3556776"/>
                    <a:pt x="4669271" y="3203187"/>
                    <a:pt x="4616354" y="2851680"/>
                  </a:cubicBezTo>
                  <a:cubicBezTo>
                    <a:pt x="4565198" y="2511774"/>
                    <a:pt x="4448474" y="2188147"/>
                    <a:pt x="4269266" y="1889625"/>
                  </a:cubicBezTo>
                  <a:cubicBezTo>
                    <a:pt x="3907781" y="1287586"/>
                    <a:pt x="3331245" y="854780"/>
                    <a:pt x="2645976" y="671162"/>
                  </a:cubicBezTo>
                  <a:cubicBezTo>
                    <a:pt x="2278249" y="572630"/>
                    <a:pt x="1952074" y="540526"/>
                    <a:pt x="1648930" y="573017"/>
                  </a:cubicBezTo>
                  <a:cubicBezTo>
                    <a:pt x="1351746" y="604901"/>
                    <a:pt x="1064785" y="700731"/>
                    <a:pt x="771768" y="865882"/>
                  </a:cubicBezTo>
                  <a:cubicBezTo>
                    <a:pt x="568061" y="980657"/>
                    <a:pt x="486465" y="1058486"/>
                    <a:pt x="433617" y="1119441"/>
                  </a:cubicBezTo>
                  <a:cubicBezTo>
                    <a:pt x="358307" y="1206256"/>
                    <a:pt x="292149" y="1323808"/>
                    <a:pt x="200571" y="1486480"/>
                  </a:cubicBezTo>
                  <a:cubicBezTo>
                    <a:pt x="156644" y="1564432"/>
                    <a:pt x="106654" y="1653214"/>
                    <a:pt x="47077" y="1753604"/>
                  </a:cubicBezTo>
                  <a:lnTo>
                    <a:pt x="0" y="1831655"/>
                  </a:lnTo>
                  <a:lnTo>
                    <a:pt x="0" y="751112"/>
                  </a:lnTo>
                  <a:lnTo>
                    <a:pt x="6994" y="742614"/>
                  </a:lnTo>
                  <a:cubicBezTo>
                    <a:pt x="117721" y="617683"/>
                    <a:pt x="259696" y="505222"/>
                    <a:pt x="484047" y="378777"/>
                  </a:cubicBezTo>
                  <a:cubicBezTo>
                    <a:pt x="932751" y="125890"/>
                    <a:pt x="1382831" y="1200"/>
                    <a:pt x="1869139" y="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4BBCC2F4-EFA7-4AF4-B538-AC4022D90F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319367"/>
              <a:ext cx="5217956" cy="6100079"/>
            </a:xfrm>
            <a:custGeom>
              <a:avLst/>
              <a:gdLst>
                <a:gd name="connsiteX0" fmla="*/ 1951393 w 5217956"/>
                <a:gd name="connsiteY0" fmla="*/ 82 h 6100079"/>
                <a:gd name="connsiteX1" fmla="*/ 2855177 w 5217956"/>
                <a:gd name="connsiteY1" fmla="*/ 125419 h 6100079"/>
                <a:gd name="connsiteX2" fmla="*/ 4779341 w 5217956"/>
                <a:gd name="connsiteY2" fmla="*/ 1591542 h 6100079"/>
                <a:gd name="connsiteX3" fmla="*/ 5108573 w 5217956"/>
                <a:gd name="connsiteY3" fmla="*/ 4028416 h 6100079"/>
                <a:gd name="connsiteX4" fmla="*/ 3459358 w 5217956"/>
                <a:gd name="connsiteY4" fmla="*/ 5487716 h 6100079"/>
                <a:gd name="connsiteX5" fmla="*/ 1203274 w 5217956"/>
                <a:gd name="connsiteY5" fmla="*/ 6029534 h 6100079"/>
                <a:gd name="connsiteX6" fmla="*/ 59920 w 5217956"/>
                <a:gd name="connsiteY6" fmla="*/ 5396467 h 6100079"/>
                <a:gd name="connsiteX7" fmla="*/ 0 w 5217956"/>
                <a:gd name="connsiteY7" fmla="*/ 5333382 h 6100079"/>
                <a:gd name="connsiteX8" fmla="*/ 0 w 5217956"/>
                <a:gd name="connsiteY8" fmla="*/ 4205833 h 6100079"/>
                <a:gd name="connsiteX9" fmla="*/ 58036 w 5217956"/>
                <a:gd name="connsiteY9" fmla="*/ 4310048 h 6100079"/>
                <a:gd name="connsiteX10" fmla="*/ 520779 w 5217956"/>
                <a:gd name="connsiteY10" fmla="*/ 4907591 h 6100079"/>
                <a:gd name="connsiteX11" fmla="*/ 1377154 w 5217956"/>
                <a:gd name="connsiteY11" fmla="*/ 5380604 h 6100079"/>
                <a:gd name="connsiteX12" fmla="*/ 3123340 w 5217956"/>
                <a:gd name="connsiteY12" fmla="*/ 4905715 h 6100079"/>
                <a:gd name="connsiteX13" fmla="*/ 3547863 w 5217956"/>
                <a:gd name="connsiteY13" fmla="*/ 4676342 h 6100079"/>
                <a:gd name="connsiteX14" fmla="*/ 4186753 w 5217956"/>
                <a:gd name="connsiteY14" fmla="*/ 4289376 h 6100079"/>
                <a:gd name="connsiteX15" fmla="*/ 4459565 w 5217956"/>
                <a:gd name="connsiteY15" fmla="*/ 3854399 h 6100079"/>
                <a:gd name="connsiteX16" fmla="*/ 4521015 w 5217956"/>
                <a:gd name="connsiteY16" fmla="*/ 2849377 h 6100079"/>
                <a:gd name="connsiteX17" fmla="*/ 4199723 w 5217956"/>
                <a:gd name="connsiteY17" fmla="*/ 1931213 h 6100079"/>
                <a:gd name="connsiteX18" fmla="*/ 2681217 w 5217956"/>
                <a:gd name="connsiteY18" fmla="*/ 774211 h 6100079"/>
                <a:gd name="connsiteX19" fmla="*/ 926547 w 5217956"/>
                <a:gd name="connsiteY19" fmla="*/ 967112 h 6100079"/>
                <a:gd name="connsiteX20" fmla="*/ 622677 w 5217956"/>
                <a:gd name="connsiteY20" fmla="*/ 1197863 h 6100079"/>
                <a:gd name="connsiteX21" fmla="*/ 404892 w 5217956"/>
                <a:gd name="connsiteY21" fmla="*/ 1547314 h 6100079"/>
                <a:gd name="connsiteX22" fmla="*/ 40135 w 5217956"/>
                <a:gd name="connsiteY22" fmla="*/ 2159090 h 6100079"/>
                <a:gd name="connsiteX23" fmla="*/ 0 w 5217956"/>
                <a:gd name="connsiteY23" fmla="*/ 2219367 h 6100079"/>
                <a:gd name="connsiteX24" fmla="*/ 0 w 5217956"/>
                <a:gd name="connsiteY24" fmla="*/ 915659 h 6100079"/>
                <a:gd name="connsiteX25" fmla="*/ 58609 w 5217956"/>
                <a:gd name="connsiteY25" fmla="*/ 828051 h 6100079"/>
                <a:gd name="connsiteX26" fmla="*/ 590688 w 5217956"/>
                <a:gd name="connsiteY26" fmla="*/ 385385 h 6100079"/>
                <a:gd name="connsiteX27" fmla="*/ 1951393 w 5217956"/>
                <a:gd name="connsiteY27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217956" h="6100079">
                  <a:moveTo>
                    <a:pt x="1951393" y="82"/>
                  </a:moveTo>
                  <a:cubicBezTo>
                    <a:pt x="2237631" y="-2119"/>
                    <a:pt x="2536431" y="40011"/>
                    <a:pt x="2855177" y="125419"/>
                  </a:cubicBezTo>
                  <a:cubicBezTo>
                    <a:pt x="3697704" y="351173"/>
                    <a:pt x="4370490" y="894159"/>
                    <a:pt x="4779341" y="1591542"/>
                  </a:cubicBezTo>
                  <a:cubicBezTo>
                    <a:pt x="5195534" y="2301324"/>
                    <a:pt x="5338356" y="3170855"/>
                    <a:pt x="5108573" y="4028416"/>
                  </a:cubicBezTo>
                  <a:cubicBezTo>
                    <a:pt x="4880819" y="4878406"/>
                    <a:pt x="4165603" y="5079965"/>
                    <a:pt x="3459358" y="5487716"/>
                  </a:cubicBezTo>
                  <a:cubicBezTo>
                    <a:pt x="2753114" y="5895466"/>
                    <a:pt x="2053264" y="6257288"/>
                    <a:pt x="1203274" y="6029534"/>
                  </a:cubicBezTo>
                  <a:cubicBezTo>
                    <a:pt x="739884" y="5905369"/>
                    <a:pt x="366399" y="5685345"/>
                    <a:pt x="59920" y="5396467"/>
                  </a:cubicBezTo>
                  <a:lnTo>
                    <a:pt x="0" y="5333382"/>
                  </a:lnTo>
                  <a:lnTo>
                    <a:pt x="0" y="4205833"/>
                  </a:lnTo>
                  <a:lnTo>
                    <a:pt x="58036" y="4310048"/>
                  </a:lnTo>
                  <a:cubicBezTo>
                    <a:pt x="197935" y="4550245"/>
                    <a:pt x="350594" y="4747142"/>
                    <a:pt x="520779" y="4907591"/>
                  </a:cubicBezTo>
                  <a:cubicBezTo>
                    <a:pt x="763600" y="5136565"/>
                    <a:pt x="1043821" y="5291288"/>
                    <a:pt x="1377154" y="5380604"/>
                  </a:cubicBezTo>
                  <a:cubicBezTo>
                    <a:pt x="1963029" y="5537589"/>
                    <a:pt x="2470519" y="5282804"/>
                    <a:pt x="3123340" y="4905715"/>
                  </a:cubicBezTo>
                  <a:cubicBezTo>
                    <a:pt x="3269800" y="4821157"/>
                    <a:pt x="3411134" y="4747512"/>
                    <a:pt x="3547863" y="4676342"/>
                  </a:cubicBezTo>
                  <a:cubicBezTo>
                    <a:pt x="3804497" y="4542710"/>
                    <a:pt x="4026085" y="4427393"/>
                    <a:pt x="4186753" y="4289376"/>
                  </a:cubicBezTo>
                  <a:cubicBezTo>
                    <a:pt x="4329009" y="4167293"/>
                    <a:pt x="4410589" y="4037181"/>
                    <a:pt x="4459565" y="3854399"/>
                  </a:cubicBezTo>
                  <a:cubicBezTo>
                    <a:pt x="4548302" y="3523229"/>
                    <a:pt x="4568981" y="3185183"/>
                    <a:pt x="4521015" y="2849377"/>
                  </a:cubicBezTo>
                  <a:cubicBezTo>
                    <a:pt x="4474709" y="2524680"/>
                    <a:pt x="4366564" y="2215756"/>
                    <a:pt x="4199723" y="1931213"/>
                  </a:cubicBezTo>
                  <a:cubicBezTo>
                    <a:pt x="3863270" y="1357325"/>
                    <a:pt x="3323982" y="946439"/>
                    <a:pt x="2681217" y="774211"/>
                  </a:cubicBezTo>
                  <a:cubicBezTo>
                    <a:pt x="2001139" y="591984"/>
                    <a:pt x="1476322" y="649699"/>
                    <a:pt x="926547" y="967112"/>
                  </a:cubicBezTo>
                  <a:cubicBezTo>
                    <a:pt x="740730" y="1074393"/>
                    <a:pt x="668642" y="1143989"/>
                    <a:pt x="622677" y="1197863"/>
                  </a:cubicBezTo>
                  <a:cubicBezTo>
                    <a:pt x="555599" y="1276450"/>
                    <a:pt x="492360" y="1390031"/>
                    <a:pt x="404892" y="1547314"/>
                  </a:cubicBezTo>
                  <a:cubicBezTo>
                    <a:pt x="317047" y="1705133"/>
                    <a:pt x="204816" y="1906756"/>
                    <a:pt x="40135" y="2159090"/>
                  </a:cubicBezTo>
                  <a:lnTo>
                    <a:pt x="0" y="2219367"/>
                  </a:lnTo>
                  <a:lnTo>
                    <a:pt x="0" y="915659"/>
                  </a:lnTo>
                  <a:lnTo>
                    <a:pt x="58609" y="828051"/>
                  </a:lnTo>
                  <a:cubicBezTo>
                    <a:pt x="177453" y="670481"/>
                    <a:pt x="325846" y="538291"/>
                    <a:pt x="590688" y="385385"/>
                  </a:cubicBezTo>
                  <a:cubicBezTo>
                    <a:pt x="1032158" y="130559"/>
                    <a:pt x="1474329" y="3750"/>
                    <a:pt x="1951393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A9D1364-B6A3-44CB-9FBA-C528F0CE90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319367"/>
              <a:ext cx="5217957" cy="6100079"/>
            </a:xfrm>
            <a:custGeom>
              <a:avLst/>
              <a:gdLst>
                <a:gd name="connsiteX0" fmla="*/ 1951394 w 5217957"/>
                <a:gd name="connsiteY0" fmla="*/ 82 h 6100079"/>
                <a:gd name="connsiteX1" fmla="*/ 2855178 w 5217957"/>
                <a:gd name="connsiteY1" fmla="*/ 125419 h 6100079"/>
                <a:gd name="connsiteX2" fmla="*/ 4779341 w 5217957"/>
                <a:gd name="connsiteY2" fmla="*/ 1591542 h 6100079"/>
                <a:gd name="connsiteX3" fmla="*/ 5108574 w 5217957"/>
                <a:gd name="connsiteY3" fmla="*/ 4028416 h 6100079"/>
                <a:gd name="connsiteX4" fmla="*/ 3459359 w 5217957"/>
                <a:gd name="connsiteY4" fmla="*/ 5487716 h 6100079"/>
                <a:gd name="connsiteX5" fmla="*/ 1203275 w 5217957"/>
                <a:gd name="connsiteY5" fmla="*/ 6029534 h 6100079"/>
                <a:gd name="connsiteX6" fmla="*/ 59921 w 5217957"/>
                <a:gd name="connsiteY6" fmla="*/ 5396467 h 6100079"/>
                <a:gd name="connsiteX7" fmla="*/ 0 w 5217957"/>
                <a:gd name="connsiteY7" fmla="*/ 5333381 h 6100079"/>
                <a:gd name="connsiteX8" fmla="*/ 0 w 5217957"/>
                <a:gd name="connsiteY8" fmla="*/ 4427327 h 6100079"/>
                <a:gd name="connsiteX9" fmla="*/ 112056 w 5217957"/>
                <a:gd name="connsiteY9" fmla="*/ 4602502 h 6100079"/>
                <a:gd name="connsiteX10" fmla="*/ 443875 w 5217957"/>
                <a:gd name="connsiteY10" fmla="*/ 4989110 h 6100079"/>
                <a:gd name="connsiteX11" fmla="*/ 1348175 w 5217957"/>
                <a:gd name="connsiteY11" fmla="*/ 5488759 h 6100079"/>
                <a:gd name="connsiteX12" fmla="*/ 2221463 w 5217957"/>
                <a:gd name="connsiteY12" fmla="*/ 5461704 h 6100079"/>
                <a:gd name="connsiteX13" fmla="*/ 3179339 w 5217957"/>
                <a:gd name="connsiteY13" fmla="*/ 5003023 h 6100079"/>
                <a:gd name="connsiteX14" fmla="*/ 3599638 w 5217957"/>
                <a:gd name="connsiteY14" fmla="*/ 4775996 h 6100079"/>
                <a:gd name="connsiteX15" fmla="*/ 4259765 w 5217957"/>
                <a:gd name="connsiteY15" fmla="*/ 4374667 h 6100079"/>
                <a:gd name="connsiteX16" fmla="*/ 4567742 w 5217957"/>
                <a:gd name="connsiteY16" fmla="*/ 3883732 h 6100079"/>
                <a:gd name="connsiteX17" fmla="*/ 4631929 w 5217957"/>
                <a:gd name="connsiteY17" fmla="*/ 2833886 h 6100079"/>
                <a:gd name="connsiteX18" fmla="*/ 4296412 w 5217957"/>
                <a:gd name="connsiteY18" fmla="*/ 1874932 h 6100079"/>
                <a:gd name="connsiteX19" fmla="*/ 2710219 w 5217957"/>
                <a:gd name="connsiteY19" fmla="*/ 666410 h 6100079"/>
                <a:gd name="connsiteX20" fmla="*/ 1732642 w 5217957"/>
                <a:gd name="connsiteY20" fmla="*/ 573480 h 6100079"/>
                <a:gd name="connsiteX21" fmla="*/ 870621 w 5217957"/>
                <a:gd name="connsiteY21" fmla="*/ 870402 h 6100079"/>
                <a:gd name="connsiteX22" fmla="*/ 537555 w 5217957"/>
                <a:gd name="connsiteY22" fmla="*/ 1125324 h 6100079"/>
                <a:gd name="connsiteX23" fmla="*/ 306995 w 5217957"/>
                <a:gd name="connsiteY23" fmla="*/ 1493030 h 6100079"/>
                <a:gd name="connsiteX24" fmla="*/ 23579 w 5217957"/>
                <a:gd name="connsiteY24" fmla="*/ 1977465 h 6100079"/>
                <a:gd name="connsiteX25" fmla="*/ 0 w 5217957"/>
                <a:gd name="connsiteY25" fmla="*/ 2014291 h 6100079"/>
                <a:gd name="connsiteX26" fmla="*/ 0 w 5217957"/>
                <a:gd name="connsiteY26" fmla="*/ 915660 h 6100079"/>
                <a:gd name="connsiteX27" fmla="*/ 58609 w 5217957"/>
                <a:gd name="connsiteY27" fmla="*/ 828051 h 6100079"/>
                <a:gd name="connsiteX28" fmla="*/ 590689 w 5217957"/>
                <a:gd name="connsiteY28" fmla="*/ 385385 h 6100079"/>
                <a:gd name="connsiteX29" fmla="*/ 1951394 w 5217957"/>
                <a:gd name="connsiteY29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7957" h="6100079">
                  <a:moveTo>
                    <a:pt x="1951394" y="82"/>
                  </a:moveTo>
                  <a:cubicBezTo>
                    <a:pt x="2237632" y="-2119"/>
                    <a:pt x="2536431" y="40011"/>
                    <a:pt x="2855178" y="125419"/>
                  </a:cubicBezTo>
                  <a:cubicBezTo>
                    <a:pt x="3697704" y="351173"/>
                    <a:pt x="4370491" y="894159"/>
                    <a:pt x="4779341" y="1591542"/>
                  </a:cubicBezTo>
                  <a:cubicBezTo>
                    <a:pt x="5195535" y="2301324"/>
                    <a:pt x="5338357" y="3170855"/>
                    <a:pt x="5108574" y="4028416"/>
                  </a:cubicBezTo>
                  <a:cubicBezTo>
                    <a:pt x="4880820" y="4878406"/>
                    <a:pt x="4165604" y="5079965"/>
                    <a:pt x="3459359" y="5487716"/>
                  </a:cubicBezTo>
                  <a:cubicBezTo>
                    <a:pt x="2753115" y="5895466"/>
                    <a:pt x="2053265" y="6257288"/>
                    <a:pt x="1203275" y="6029534"/>
                  </a:cubicBezTo>
                  <a:cubicBezTo>
                    <a:pt x="739885" y="5905369"/>
                    <a:pt x="366400" y="5685345"/>
                    <a:pt x="59921" y="5396467"/>
                  </a:cubicBezTo>
                  <a:lnTo>
                    <a:pt x="0" y="5333381"/>
                  </a:lnTo>
                  <a:lnTo>
                    <a:pt x="0" y="4427327"/>
                  </a:lnTo>
                  <a:lnTo>
                    <a:pt x="112056" y="4602502"/>
                  </a:lnTo>
                  <a:cubicBezTo>
                    <a:pt x="215300" y="4749260"/>
                    <a:pt x="325419" y="4877443"/>
                    <a:pt x="443875" y="4989110"/>
                  </a:cubicBezTo>
                  <a:cubicBezTo>
                    <a:pt x="700709" y="5231113"/>
                    <a:pt x="996455" y="5394516"/>
                    <a:pt x="1348175" y="5488759"/>
                  </a:cubicBezTo>
                  <a:cubicBezTo>
                    <a:pt x="1633379" y="5565179"/>
                    <a:pt x="1910917" y="5556430"/>
                    <a:pt x="2221463" y="5461704"/>
                  </a:cubicBezTo>
                  <a:cubicBezTo>
                    <a:pt x="2541923" y="5363721"/>
                    <a:pt x="2870374" y="5181404"/>
                    <a:pt x="3179339" y="5003023"/>
                  </a:cubicBezTo>
                  <a:cubicBezTo>
                    <a:pt x="3323713" y="4919760"/>
                    <a:pt x="3463978" y="4846641"/>
                    <a:pt x="3599638" y="4775996"/>
                  </a:cubicBezTo>
                  <a:cubicBezTo>
                    <a:pt x="3862436" y="4639263"/>
                    <a:pt x="4089314" y="4521074"/>
                    <a:pt x="4259765" y="4374667"/>
                  </a:cubicBezTo>
                  <a:cubicBezTo>
                    <a:pt x="4418282" y="4238625"/>
                    <a:pt x="4513201" y="4087280"/>
                    <a:pt x="4567742" y="3883732"/>
                  </a:cubicBezTo>
                  <a:cubicBezTo>
                    <a:pt x="4660420" y="3537853"/>
                    <a:pt x="4682033" y="3184640"/>
                    <a:pt x="4631929" y="2833886"/>
                  </a:cubicBezTo>
                  <a:cubicBezTo>
                    <a:pt x="4583584" y="2494734"/>
                    <a:pt x="4470646" y="2172121"/>
                    <a:pt x="4296412" y="1874932"/>
                  </a:cubicBezTo>
                  <a:cubicBezTo>
                    <a:pt x="3944879" y="1275559"/>
                    <a:pt x="3381537" y="846289"/>
                    <a:pt x="2710219" y="666410"/>
                  </a:cubicBezTo>
                  <a:cubicBezTo>
                    <a:pt x="2349955" y="569877"/>
                    <a:pt x="2030161" y="539483"/>
                    <a:pt x="1732642" y="573480"/>
                  </a:cubicBezTo>
                  <a:cubicBezTo>
                    <a:pt x="1440866" y="606814"/>
                    <a:pt x="1158880" y="703976"/>
                    <a:pt x="870621" y="870402"/>
                  </a:cubicBezTo>
                  <a:cubicBezTo>
                    <a:pt x="670160" y="986048"/>
                    <a:pt x="589753" y="1064195"/>
                    <a:pt x="537555" y="1125324"/>
                  </a:cubicBezTo>
                  <a:cubicBezTo>
                    <a:pt x="463218" y="1212400"/>
                    <a:pt x="397708" y="1330125"/>
                    <a:pt x="306995" y="1493030"/>
                  </a:cubicBezTo>
                  <a:cubicBezTo>
                    <a:pt x="234596" y="1623167"/>
                    <a:pt x="145436" y="1783409"/>
                    <a:pt x="23579" y="1977465"/>
                  </a:cubicBezTo>
                  <a:lnTo>
                    <a:pt x="0" y="2014291"/>
                  </a:lnTo>
                  <a:lnTo>
                    <a:pt x="0" y="915660"/>
                  </a:lnTo>
                  <a:lnTo>
                    <a:pt x="58609" y="828051"/>
                  </a:lnTo>
                  <a:cubicBezTo>
                    <a:pt x="177453" y="670481"/>
                    <a:pt x="325847" y="538291"/>
                    <a:pt x="590689" y="385385"/>
                  </a:cubicBezTo>
                  <a:cubicBezTo>
                    <a:pt x="1032159" y="130559"/>
                    <a:pt x="1474330" y="3750"/>
                    <a:pt x="1951394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7AE7BBE6-EB36-30CE-4458-77C705B7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1243013"/>
            <a:ext cx="3855720" cy="4371974"/>
          </a:xfrm>
        </p:spPr>
        <p:txBody>
          <a:bodyPr>
            <a:normAutofit/>
          </a:bodyPr>
          <a:lstStyle/>
          <a:p>
            <a:r>
              <a:rPr lang="en-US" sz="20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ED49AB-F4FA-9C43-9A2B-818D191ECD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72200" y="804672"/>
            <a:ext cx="5221224" cy="5230368"/>
          </a:xfrm>
        </p:spPr>
        <p:txBody>
          <a:bodyPr anchor="ctr">
            <a:normAutofit/>
          </a:bodyPr>
          <a:lstStyle/>
          <a:p>
            <a:pPr marL="0" lvl="0" indent="0">
              <a:lnSpc>
                <a:spcPct val="100000"/>
              </a:lnSpc>
              <a:buNone/>
            </a:pPr>
            <a:r>
              <a:rPr lang="en-US" sz="1200" b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People:</a:t>
            </a:r>
            <a:endParaRPr lang="en-US" sz="1200" dirty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r>
              <a:rPr lang="en-US" sz="1200" dirty="0">
                <a:solidFill>
                  <a:schemeClr val="accent6">
                    <a:lumMod val="50000"/>
                  </a:schemeClr>
                </a:solidFill>
                <a:latin typeface="Calibri"/>
                <a:ea typeface="Calibri"/>
                <a:cs typeface="Calibri"/>
              </a:rPr>
              <a:t>Project team (2 Dev, 1 BA, 1PM, 1QA, 1DB, 1 NETWORK)</a:t>
            </a:r>
          </a:p>
          <a:p>
            <a:pPr marL="0" lvl="0" indent="0">
              <a:lnSpc>
                <a:spcPct val="100000"/>
              </a:lnSpc>
              <a:buNone/>
            </a:pPr>
            <a:r>
              <a:rPr lang="en-US" sz="1200" b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Time:</a:t>
            </a:r>
            <a:endParaRPr lang="en-US" sz="1200" dirty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r>
              <a:rPr lang="en-US" sz="1200" dirty="0">
                <a:solidFill>
                  <a:schemeClr val="accent6">
                    <a:lumMod val="50000"/>
                  </a:schemeClr>
                </a:solidFill>
                <a:latin typeface="Calibri"/>
                <a:ea typeface="Calibri"/>
                <a:cs typeface="Calibri"/>
              </a:rPr>
              <a:t>Estimated project timeline: 1.5-2 months</a:t>
            </a:r>
            <a:endParaRPr lang="en-US" sz="1200" dirty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  <a:p>
            <a:pPr marL="0" lvl="0" indent="0">
              <a:lnSpc>
                <a:spcPct val="100000"/>
              </a:lnSpc>
              <a:buNone/>
            </a:pPr>
            <a:r>
              <a:rPr lang="en-US" sz="1200" b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Budget:</a:t>
            </a:r>
            <a:endParaRPr lang="en-US" sz="1200" dirty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r>
              <a:rPr lang="en-US" sz="1200" dirty="0">
                <a:solidFill>
                  <a:schemeClr val="accent6">
                    <a:lumMod val="50000"/>
                  </a:schemeClr>
                </a:solidFill>
                <a:latin typeface="Calibri"/>
                <a:ea typeface="Calibri"/>
                <a:cs typeface="Calibri"/>
              </a:rPr>
              <a:t>Development, testing, and training costs (</a:t>
            </a:r>
            <a:r>
              <a:rPr lang="en-US" sz="1200">
                <a:solidFill>
                  <a:schemeClr val="accent6">
                    <a:lumMod val="50000"/>
                  </a:schemeClr>
                </a:solidFill>
                <a:latin typeface="Calibri"/>
                <a:ea typeface="Calibri"/>
                <a:cs typeface="Calibri"/>
              </a:rPr>
              <a:t>Up to</a:t>
            </a:r>
            <a:r>
              <a:rPr lang="en-US" sz="1200" dirty="0">
                <a:solidFill>
                  <a:schemeClr val="accent6">
                    <a:lumMod val="50000"/>
                  </a:schemeClr>
                </a:solidFill>
                <a:latin typeface="Calibri"/>
                <a:ea typeface="Calibri"/>
                <a:cs typeface="Calibri"/>
              </a:rPr>
              <a:t> 10 lakhs)</a:t>
            </a:r>
          </a:p>
          <a:p>
            <a:pPr marL="0" lvl="0" indent="0">
              <a:lnSpc>
                <a:spcPct val="100000"/>
              </a:lnSpc>
              <a:buNone/>
            </a:pPr>
            <a:r>
              <a:rPr lang="en-US" sz="1200" b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Other:</a:t>
            </a:r>
            <a:endParaRPr lang="en-US" sz="1200" dirty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r>
              <a:rPr lang="en-US" sz="1200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SMS gateway configuration (Vendor)</a:t>
            </a:r>
          </a:p>
          <a:p>
            <a:pPr>
              <a:lnSpc>
                <a:spcPct val="100000"/>
              </a:lnSpc>
            </a:pPr>
            <a:r>
              <a:rPr lang="en-US" sz="1200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Email service configuration (Internal)</a:t>
            </a:r>
          </a:p>
        </p:txBody>
      </p:sp>
    </p:spTree>
    <p:extLst>
      <p:ext uri="{BB962C8B-B14F-4D97-AF65-F5344CB8AC3E}">
        <p14:creationId xmlns:p14="http://schemas.microsoft.com/office/powerpoint/2010/main" val="1998110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372</TotalTime>
  <Words>614</Words>
  <Application>Microsoft Office PowerPoint</Application>
  <PresentationFormat>Widescreen</PresentationFormat>
  <Paragraphs>71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Enhancements  of Safe Deposit Lockers in CBS</vt:lpstr>
      <vt:lpstr>Problem/Opportunity</vt:lpstr>
      <vt:lpstr>Problem/Opportunity</vt:lpstr>
      <vt:lpstr>Goal</vt:lpstr>
      <vt:lpstr>Project Objectives</vt:lpstr>
      <vt:lpstr>Success Criteria</vt:lpstr>
      <vt:lpstr>Methods/Approach</vt:lpstr>
      <vt:lpstr>Methods/Approach</vt:lpstr>
      <vt:lpstr>Resources</vt:lpstr>
      <vt:lpstr>Risk &amp; Dependencies</vt:lpstr>
      <vt:lpstr>Approval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Orakkan, Rahul Ramesh (DXC Luxoft)</dc:creator>
  <cp:lastModifiedBy>Orakkan, Rahul Ramesh (DXC Luxoft)</cp:lastModifiedBy>
  <cp:revision>87</cp:revision>
  <dcterms:created xsi:type="dcterms:W3CDTF">2024-12-24T10:55:51Z</dcterms:created>
  <dcterms:modified xsi:type="dcterms:W3CDTF">2024-12-25T18:11:50Z</dcterms:modified>
</cp:coreProperties>
</file>